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79" r:id="rId7"/>
    <p:sldId id="272" r:id="rId8"/>
    <p:sldId id="281" r:id="rId9"/>
    <p:sldId id="287" r:id="rId10"/>
    <p:sldId id="290" r:id="rId11"/>
    <p:sldId id="289" r:id="rId12"/>
    <p:sldId id="291" r:id="rId13"/>
    <p:sldId id="297" r:id="rId14"/>
    <p:sldId id="294" r:id="rId15"/>
    <p:sldId id="295" r:id="rId16"/>
    <p:sldId id="296" r:id="rId17"/>
    <p:sldId id="266"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showGuides="1">
      <p:cViewPr varScale="1">
        <p:scale>
          <a:sx n="115" d="100"/>
          <a:sy n="115" d="100"/>
        </p:scale>
        <p:origin x="306"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F06DA-8089-419B-AF0C-B420B58F210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581DC86-8355-4712-AAFA-4A10904F4691}" type="pres">
      <dgm:prSet presAssocID="{013F06DA-8089-419B-AF0C-B420B58F2106}" presName="list" presStyleCnt="0">
        <dgm:presLayoutVars>
          <dgm:dir/>
          <dgm:animLvl val="lvl"/>
        </dgm:presLayoutVars>
      </dgm:prSet>
      <dgm:spPr/>
      <dgm:t>
        <a:bodyPr/>
        <a:lstStyle/>
        <a:p>
          <a:endParaRPr lang="en-US"/>
        </a:p>
      </dgm:t>
    </dgm:pt>
  </dgm:ptLst>
  <dgm:cxnLst>
    <dgm:cxn modelId="{F19BF673-3539-4094-BF39-FC4F790DA8B5}" type="presOf" srcId="{013F06DA-8089-419B-AF0C-B420B58F2106}" destId="{7581DC86-8355-4712-AAFA-4A10904F4691}" srcOrd="0"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CC669-93C8-4ED4-B4A0-BF42984034B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52F524DC-E8A1-42AE-902F-2456684C6B41}">
      <dgm:prSet phldrT="[Text]"/>
      <dgm:spPr/>
      <dgm:t>
        <a:bodyPr/>
        <a:lstStyle/>
        <a:p>
          <a:r>
            <a:rPr lang="en-US" dirty="0"/>
            <a:t>Vision</a:t>
          </a:r>
        </a:p>
      </dgm:t>
    </dgm:pt>
    <dgm:pt modelId="{D9C6696A-24A8-40B0-9F3F-ABFDD7F72ABA}" type="parTrans" cxnId="{B871D17B-3221-4BF4-A742-27A7F235EBD5}">
      <dgm:prSet/>
      <dgm:spPr/>
      <dgm:t>
        <a:bodyPr/>
        <a:lstStyle/>
        <a:p>
          <a:endParaRPr lang="en-US"/>
        </a:p>
      </dgm:t>
    </dgm:pt>
    <dgm:pt modelId="{5195EB71-9CF0-4127-A26D-16F2E7B8CC7F}" type="sibTrans" cxnId="{B871D17B-3221-4BF4-A742-27A7F235EBD5}">
      <dgm:prSet/>
      <dgm:spPr/>
      <dgm:t>
        <a:bodyPr/>
        <a:lstStyle/>
        <a:p>
          <a:endParaRPr lang="en-US"/>
        </a:p>
      </dgm:t>
    </dgm:pt>
    <dgm:pt modelId="{8BE91F12-AEFF-4B66-8069-5846AC95C2AB}">
      <dgm:prSet phldrT="[Text]"/>
      <dgm:spPr/>
      <dgm:t>
        <a:bodyPr/>
        <a:lstStyle/>
        <a:p>
          <a:r>
            <a:rPr lang="en-US" dirty="0"/>
            <a:t>Goals</a:t>
          </a:r>
        </a:p>
      </dgm:t>
    </dgm:pt>
    <dgm:pt modelId="{A04C12B9-F322-49A7-B616-541302204E8F}" type="parTrans" cxnId="{88901543-DFEF-4E9C-9F9D-978166819629}">
      <dgm:prSet/>
      <dgm:spPr/>
      <dgm:t>
        <a:bodyPr/>
        <a:lstStyle/>
        <a:p>
          <a:endParaRPr lang="en-US"/>
        </a:p>
      </dgm:t>
    </dgm:pt>
    <dgm:pt modelId="{8FC9E0E5-193B-4410-A959-180DB5968EFF}" type="sibTrans" cxnId="{88901543-DFEF-4E9C-9F9D-978166819629}">
      <dgm:prSet/>
      <dgm:spPr/>
      <dgm:t>
        <a:bodyPr/>
        <a:lstStyle/>
        <a:p>
          <a:endParaRPr lang="en-US"/>
        </a:p>
      </dgm:t>
    </dgm:pt>
    <dgm:pt modelId="{EAD321F1-1343-4466-9813-E284AE4A6CE5}">
      <dgm:prSet phldrT="[Text]"/>
      <dgm:spPr>
        <a:solidFill>
          <a:srgbClr val="00B050"/>
        </a:solidFill>
      </dgm:spPr>
      <dgm:t>
        <a:bodyPr/>
        <a:lstStyle/>
        <a:p>
          <a:r>
            <a:rPr lang="en-US" dirty="0"/>
            <a:t>ENDS</a:t>
          </a:r>
        </a:p>
      </dgm:t>
    </dgm:pt>
    <dgm:pt modelId="{A6BDA78C-F789-4868-AD82-58AD2A1041FE}" type="parTrans" cxnId="{D947A373-4996-49FB-B041-1C19A0AD420A}">
      <dgm:prSet/>
      <dgm:spPr/>
      <dgm:t>
        <a:bodyPr/>
        <a:lstStyle/>
        <a:p>
          <a:endParaRPr lang="en-US"/>
        </a:p>
      </dgm:t>
    </dgm:pt>
    <dgm:pt modelId="{4FBCBC84-B1EB-462C-A6F0-B2B852C14C8B}" type="sibTrans" cxnId="{D947A373-4996-49FB-B041-1C19A0AD420A}">
      <dgm:prSet/>
      <dgm:spPr/>
      <dgm:t>
        <a:bodyPr/>
        <a:lstStyle/>
        <a:p>
          <a:endParaRPr lang="en-US"/>
        </a:p>
      </dgm:t>
    </dgm:pt>
    <dgm:pt modelId="{A57A816D-9A09-40C0-8A16-762A76C80FF8}">
      <dgm:prSet/>
      <dgm:spPr/>
      <dgm:t>
        <a:bodyPr/>
        <a:lstStyle/>
        <a:p>
          <a:r>
            <a:rPr lang="en-US" dirty="0"/>
            <a:t>Objectives</a:t>
          </a:r>
        </a:p>
      </dgm:t>
    </dgm:pt>
    <dgm:pt modelId="{C06B44BD-F678-4CC6-9ACE-14BA9DBDF164}" type="parTrans" cxnId="{B17C45D3-D419-417B-A6B2-1DC14CC74F6A}">
      <dgm:prSet/>
      <dgm:spPr/>
      <dgm:t>
        <a:bodyPr/>
        <a:lstStyle/>
        <a:p>
          <a:endParaRPr lang="en-US"/>
        </a:p>
      </dgm:t>
    </dgm:pt>
    <dgm:pt modelId="{92E8228C-D40F-40AB-975F-AD03A6BDA483}" type="sibTrans" cxnId="{B17C45D3-D419-417B-A6B2-1DC14CC74F6A}">
      <dgm:prSet/>
      <dgm:spPr/>
      <dgm:t>
        <a:bodyPr/>
        <a:lstStyle/>
        <a:p>
          <a:endParaRPr lang="en-US"/>
        </a:p>
      </dgm:t>
    </dgm:pt>
    <dgm:pt modelId="{28D8725D-E8EC-414F-AB13-CA26A158A6DC}" type="pres">
      <dgm:prSet presAssocID="{6ADCC669-93C8-4ED4-B4A0-BF42984034B2}" presName="Name0" presStyleCnt="0">
        <dgm:presLayoutVars>
          <dgm:dir/>
          <dgm:resizeHandles val="exact"/>
        </dgm:presLayoutVars>
      </dgm:prSet>
      <dgm:spPr/>
    </dgm:pt>
    <dgm:pt modelId="{A3341C7C-367F-4FEB-9C78-989C1E445C11}" type="pres">
      <dgm:prSet presAssocID="{6ADCC669-93C8-4ED4-B4A0-BF42984034B2}" presName="vNodes" presStyleCnt="0"/>
      <dgm:spPr/>
    </dgm:pt>
    <dgm:pt modelId="{832F471A-25A5-4DE0-9B56-3558863B6931}" type="pres">
      <dgm:prSet presAssocID="{52F524DC-E8A1-42AE-902F-2456684C6B41}" presName="node" presStyleLbl="node1" presStyleIdx="0" presStyleCnt="4" custLinFactY="5178" custLinFactNeighborX="-3597" custLinFactNeighborY="100000">
        <dgm:presLayoutVars>
          <dgm:bulletEnabled val="1"/>
        </dgm:presLayoutVars>
      </dgm:prSet>
      <dgm:spPr/>
      <dgm:t>
        <a:bodyPr/>
        <a:lstStyle/>
        <a:p>
          <a:endParaRPr lang="en-US"/>
        </a:p>
      </dgm:t>
    </dgm:pt>
    <dgm:pt modelId="{F954E580-4A71-4ADD-ABA6-4623728B7D11}" type="pres">
      <dgm:prSet presAssocID="{5195EB71-9CF0-4127-A26D-16F2E7B8CC7F}" presName="spacerT" presStyleCnt="0"/>
      <dgm:spPr/>
    </dgm:pt>
    <dgm:pt modelId="{29F21B4B-218F-40BE-B4EB-F5A4CF51AAD5}" type="pres">
      <dgm:prSet presAssocID="{5195EB71-9CF0-4127-A26D-16F2E7B8CC7F}" presName="sibTrans" presStyleLbl="sibTrans2D1" presStyleIdx="0" presStyleCnt="3" custLinFactNeighborX="-6202" custLinFactNeighborY="83059"/>
      <dgm:spPr/>
      <dgm:t>
        <a:bodyPr/>
        <a:lstStyle/>
        <a:p>
          <a:endParaRPr lang="en-US"/>
        </a:p>
      </dgm:t>
    </dgm:pt>
    <dgm:pt modelId="{CCDFE74C-FCA2-4ADD-A943-8D1CBCAF1C04}" type="pres">
      <dgm:prSet presAssocID="{5195EB71-9CF0-4127-A26D-16F2E7B8CC7F}" presName="spacerB" presStyleCnt="0"/>
      <dgm:spPr/>
    </dgm:pt>
    <dgm:pt modelId="{3A2C816A-47CD-435A-88C6-2CB67DA7D581}" type="pres">
      <dgm:prSet presAssocID="{8BE91F12-AEFF-4B66-8069-5846AC95C2AB}" presName="node" presStyleLbl="node1" presStyleIdx="1" presStyleCnt="4">
        <dgm:presLayoutVars>
          <dgm:bulletEnabled val="1"/>
        </dgm:presLayoutVars>
      </dgm:prSet>
      <dgm:spPr/>
      <dgm:t>
        <a:bodyPr/>
        <a:lstStyle/>
        <a:p>
          <a:endParaRPr lang="en-US"/>
        </a:p>
      </dgm:t>
    </dgm:pt>
    <dgm:pt modelId="{ABFC05CE-F5DC-4CB7-9A67-B713CDCB3D81}" type="pres">
      <dgm:prSet presAssocID="{8FC9E0E5-193B-4410-A959-180DB5968EFF}" presName="spacerT" presStyleCnt="0"/>
      <dgm:spPr/>
    </dgm:pt>
    <dgm:pt modelId="{32A2BE8B-A2E8-4508-A1EE-D5F24F4CFC73}" type="pres">
      <dgm:prSet presAssocID="{8FC9E0E5-193B-4410-A959-180DB5968EFF}" presName="sibTrans" presStyleLbl="sibTrans2D1" presStyleIdx="1" presStyleCnt="3"/>
      <dgm:spPr/>
      <dgm:t>
        <a:bodyPr/>
        <a:lstStyle/>
        <a:p>
          <a:endParaRPr lang="en-US"/>
        </a:p>
      </dgm:t>
    </dgm:pt>
    <dgm:pt modelId="{F3F46797-C252-429B-AC75-8B883B135319}" type="pres">
      <dgm:prSet presAssocID="{8FC9E0E5-193B-4410-A959-180DB5968EFF}" presName="spacerB" presStyleCnt="0"/>
      <dgm:spPr/>
    </dgm:pt>
    <dgm:pt modelId="{280A4381-3392-400B-B115-73187FBE9F57}" type="pres">
      <dgm:prSet presAssocID="{A57A816D-9A09-40C0-8A16-762A76C80FF8}" presName="node" presStyleLbl="node1" presStyleIdx="2" presStyleCnt="4">
        <dgm:presLayoutVars>
          <dgm:bulletEnabled val="1"/>
        </dgm:presLayoutVars>
      </dgm:prSet>
      <dgm:spPr/>
      <dgm:t>
        <a:bodyPr/>
        <a:lstStyle/>
        <a:p>
          <a:endParaRPr lang="en-US"/>
        </a:p>
      </dgm:t>
    </dgm:pt>
    <dgm:pt modelId="{401C9BFC-54B4-49BA-8ECA-B69CF82AE90C}" type="pres">
      <dgm:prSet presAssocID="{6ADCC669-93C8-4ED4-B4A0-BF42984034B2}" presName="sibTransLast" presStyleLbl="sibTrans2D1" presStyleIdx="2" presStyleCnt="3"/>
      <dgm:spPr/>
      <dgm:t>
        <a:bodyPr/>
        <a:lstStyle/>
        <a:p>
          <a:endParaRPr lang="en-US"/>
        </a:p>
      </dgm:t>
    </dgm:pt>
    <dgm:pt modelId="{07534F8B-37E1-4562-BC54-707EE7DBAB8E}" type="pres">
      <dgm:prSet presAssocID="{6ADCC669-93C8-4ED4-B4A0-BF42984034B2}" presName="connectorText" presStyleLbl="sibTrans2D1" presStyleIdx="2" presStyleCnt="3"/>
      <dgm:spPr/>
      <dgm:t>
        <a:bodyPr/>
        <a:lstStyle/>
        <a:p>
          <a:endParaRPr lang="en-US"/>
        </a:p>
      </dgm:t>
    </dgm:pt>
    <dgm:pt modelId="{34FFEFF5-F8C2-43CF-9CCC-B1897295D92A}" type="pres">
      <dgm:prSet presAssocID="{6ADCC669-93C8-4ED4-B4A0-BF42984034B2}" presName="lastNode" presStyleLbl="node1" presStyleIdx="3" presStyleCnt="4">
        <dgm:presLayoutVars>
          <dgm:bulletEnabled val="1"/>
        </dgm:presLayoutVars>
      </dgm:prSet>
      <dgm:spPr/>
      <dgm:t>
        <a:bodyPr/>
        <a:lstStyle/>
        <a:p>
          <a:endParaRPr lang="en-US"/>
        </a:p>
      </dgm:t>
    </dgm:pt>
  </dgm:ptLst>
  <dgm:cxnLst>
    <dgm:cxn modelId="{7D25E7E4-CC24-46F9-B2F1-2EF0C5472861}" type="presOf" srcId="{52F524DC-E8A1-42AE-902F-2456684C6B41}" destId="{832F471A-25A5-4DE0-9B56-3558863B6931}" srcOrd="0" destOrd="0" presId="urn:microsoft.com/office/officeart/2005/8/layout/equation2"/>
    <dgm:cxn modelId="{1216329E-C1FC-463E-934F-E6739DA87857}" type="presOf" srcId="{8FC9E0E5-193B-4410-A959-180DB5968EFF}" destId="{32A2BE8B-A2E8-4508-A1EE-D5F24F4CFC73}" srcOrd="0" destOrd="0" presId="urn:microsoft.com/office/officeart/2005/8/layout/equation2"/>
    <dgm:cxn modelId="{A99D8E6E-51BC-4D48-970A-82D4B4FE1F62}" type="presOf" srcId="{92E8228C-D40F-40AB-975F-AD03A6BDA483}" destId="{401C9BFC-54B4-49BA-8ECA-B69CF82AE90C}" srcOrd="0" destOrd="0" presId="urn:microsoft.com/office/officeart/2005/8/layout/equation2"/>
    <dgm:cxn modelId="{4049FEB0-305C-4D05-8E21-B0608C8F543E}" type="presOf" srcId="{A57A816D-9A09-40C0-8A16-762A76C80FF8}" destId="{280A4381-3392-400B-B115-73187FBE9F57}" srcOrd="0" destOrd="0" presId="urn:microsoft.com/office/officeart/2005/8/layout/equation2"/>
    <dgm:cxn modelId="{B17C45D3-D419-417B-A6B2-1DC14CC74F6A}" srcId="{6ADCC669-93C8-4ED4-B4A0-BF42984034B2}" destId="{A57A816D-9A09-40C0-8A16-762A76C80FF8}" srcOrd="2" destOrd="0" parTransId="{C06B44BD-F678-4CC6-9ACE-14BA9DBDF164}" sibTransId="{92E8228C-D40F-40AB-975F-AD03A6BDA483}"/>
    <dgm:cxn modelId="{69C78E1D-44ED-4AA2-865B-6832B44DCFD8}" type="presOf" srcId="{6ADCC669-93C8-4ED4-B4A0-BF42984034B2}" destId="{28D8725D-E8EC-414F-AB13-CA26A158A6DC}" srcOrd="0" destOrd="0" presId="urn:microsoft.com/office/officeart/2005/8/layout/equation2"/>
    <dgm:cxn modelId="{69503711-A8D9-4726-97B3-9C85BD160D40}" type="presOf" srcId="{EAD321F1-1343-4466-9813-E284AE4A6CE5}" destId="{34FFEFF5-F8C2-43CF-9CCC-B1897295D92A}" srcOrd="0" destOrd="0" presId="urn:microsoft.com/office/officeart/2005/8/layout/equation2"/>
    <dgm:cxn modelId="{B871D17B-3221-4BF4-A742-27A7F235EBD5}" srcId="{6ADCC669-93C8-4ED4-B4A0-BF42984034B2}" destId="{52F524DC-E8A1-42AE-902F-2456684C6B41}" srcOrd="0" destOrd="0" parTransId="{D9C6696A-24A8-40B0-9F3F-ABFDD7F72ABA}" sibTransId="{5195EB71-9CF0-4127-A26D-16F2E7B8CC7F}"/>
    <dgm:cxn modelId="{7C8BE30A-B12D-4527-8665-0423678FEE2A}" type="presOf" srcId="{92E8228C-D40F-40AB-975F-AD03A6BDA483}" destId="{07534F8B-37E1-4562-BC54-707EE7DBAB8E}" srcOrd="1" destOrd="0" presId="urn:microsoft.com/office/officeart/2005/8/layout/equation2"/>
    <dgm:cxn modelId="{88901543-DFEF-4E9C-9F9D-978166819629}" srcId="{6ADCC669-93C8-4ED4-B4A0-BF42984034B2}" destId="{8BE91F12-AEFF-4B66-8069-5846AC95C2AB}" srcOrd="1" destOrd="0" parTransId="{A04C12B9-F322-49A7-B616-541302204E8F}" sibTransId="{8FC9E0E5-193B-4410-A959-180DB5968EFF}"/>
    <dgm:cxn modelId="{64E06559-553C-4E17-8C13-1E3C7BDF3477}" type="presOf" srcId="{8BE91F12-AEFF-4B66-8069-5846AC95C2AB}" destId="{3A2C816A-47CD-435A-88C6-2CB67DA7D581}" srcOrd="0" destOrd="0" presId="urn:microsoft.com/office/officeart/2005/8/layout/equation2"/>
    <dgm:cxn modelId="{D947A373-4996-49FB-B041-1C19A0AD420A}" srcId="{6ADCC669-93C8-4ED4-B4A0-BF42984034B2}" destId="{EAD321F1-1343-4466-9813-E284AE4A6CE5}" srcOrd="3" destOrd="0" parTransId="{A6BDA78C-F789-4868-AD82-58AD2A1041FE}" sibTransId="{4FBCBC84-B1EB-462C-A6F0-B2B852C14C8B}"/>
    <dgm:cxn modelId="{5C215A2C-CA55-4CD6-9300-907819D75210}" type="presOf" srcId="{5195EB71-9CF0-4127-A26D-16F2E7B8CC7F}" destId="{29F21B4B-218F-40BE-B4EB-F5A4CF51AAD5}" srcOrd="0" destOrd="0" presId="urn:microsoft.com/office/officeart/2005/8/layout/equation2"/>
    <dgm:cxn modelId="{0C8E1D50-C46C-466B-895A-1C24DAC2945B}" type="presParOf" srcId="{28D8725D-E8EC-414F-AB13-CA26A158A6DC}" destId="{A3341C7C-367F-4FEB-9C78-989C1E445C11}" srcOrd="0" destOrd="0" presId="urn:microsoft.com/office/officeart/2005/8/layout/equation2"/>
    <dgm:cxn modelId="{C2389A79-071A-4C80-B710-882479D26640}" type="presParOf" srcId="{A3341C7C-367F-4FEB-9C78-989C1E445C11}" destId="{832F471A-25A5-4DE0-9B56-3558863B6931}" srcOrd="0" destOrd="0" presId="urn:microsoft.com/office/officeart/2005/8/layout/equation2"/>
    <dgm:cxn modelId="{3D2A5E89-20D2-4D48-9387-878B4042F2A6}" type="presParOf" srcId="{A3341C7C-367F-4FEB-9C78-989C1E445C11}" destId="{F954E580-4A71-4ADD-ABA6-4623728B7D11}" srcOrd="1" destOrd="0" presId="urn:microsoft.com/office/officeart/2005/8/layout/equation2"/>
    <dgm:cxn modelId="{6490C2BD-FF7E-4350-8B46-3A7AA8A2BD2D}" type="presParOf" srcId="{A3341C7C-367F-4FEB-9C78-989C1E445C11}" destId="{29F21B4B-218F-40BE-B4EB-F5A4CF51AAD5}" srcOrd="2" destOrd="0" presId="urn:microsoft.com/office/officeart/2005/8/layout/equation2"/>
    <dgm:cxn modelId="{137F2B14-6198-4C95-8C45-5968F5A00277}" type="presParOf" srcId="{A3341C7C-367F-4FEB-9C78-989C1E445C11}" destId="{CCDFE74C-FCA2-4ADD-A943-8D1CBCAF1C04}" srcOrd="3" destOrd="0" presId="urn:microsoft.com/office/officeart/2005/8/layout/equation2"/>
    <dgm:cxn modelId="{6146D58B-9C76-445E-AAEB-309F80C6758B}" type="presParOf" srcId="{A3341C7C-367F-4FEB-9C78-989C1E445C11}" destId="{3A2C816A-47CD-435A-88C6-2CB67DA7D581}" srcOrd="4" destOrd="0" presId="urn:microsoft.com/office/officeart/2005/8/layout/equation2"/>
    <dgm:cxn modelId="{16FAE2F7-E3A1-4D8C-90B4-D10795058B5B}" type="presParOf" srcId="{A3341C7C-367F-4FEB-9C78-989C1E445C11}" destId="{ABFC05CE-F5DC-4CB7-9A67-B713CDCB3D81}" srcOrd="5" destOrd="0" presId="urn:microsoft.com/office/officeart/2005/8/layout/equation2"/>
    <dgm:cxn modelId="{29054698-554A-4930-9EC7-F18C0F939268}" type="presParOf" srcId="{A3341C7C-367F-4FEB-9C78-989C1E445C11}" destId="{32A2BE8B-A2E8-4508-A1EE-D5F24F4CFC73}" srcOrd="6" destOrd="0" presId="urn:microsoft.com/office/officeart/2005/8/layout/equation2"/>
    <dgm:cxn modelId="{EA902042-9FA3-4CB8-9347-75D685C90346}" type="presParOf" srcId="{A3341C7C-367F-4FEB-9C78-989C1E445C11}" destId="{F3F46797-C252-429B-AC75-8B883B135319}" srcOrd="7" destOrd="0" presId="urn:microsoft.com/office/officeart/2005/8/layout/equation2"/>
    <dgm:cxn modelId="{CC781580-9900-4B13-B16B-249F17A231F6}" type="presParOf" srcId="{A3341C7C-367F-4FEB-9C78-989C1E445C11}" destId="{280A4381-3392-400B-B115-73187FBE9F57}" srcOrd="8" destOrd="0" presId="urn:microsoft.com/office/officeart/2005/8/layout/equation2"/>
    <dgm:cxn modelId="{4489F023-0DC9-4DF5-A69E-44BA79C40495}" type="presParOf" srcId="{28D8725D-E8EC-414F-AB13-CA26A158A6DC}" destId="{401C9BFC-54B4-49BA-8ECA-B69CF82AE90C}" srcOrd="1" destOrd="0" presId="urn:microsoft.com/office/officeart/2005/8/layout/equation2"/>
    <dgm:cxn modelId="{09ECABBA-E974-470E-90C6-D88E4122D3D9}" type="presParOf" srcId="{401C9BFC-54B4-49BA-8ECA-B69CF82AE90C}" destId="{07534F8B-37E1-4562-BC54-707EE7DBAB8E}" srcOrd="0" destOrd="0" presId="urn:microsoft.com/office/officeart/2005/8/layout/equation2"/>
    <dgm:cxn modelId="{19E0408E-F8E8-4263-A00A-F2A3FFB28E6B}" type="presParOf" srcId="{28D8725D-E8EC-414F-AB13-CA26A158A6DC}" destId="{34FFEFF5-F8C2-43CF-9CCC-B1897295D92A}"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DCC669-93C8-4ED4-B4A0-BF42984034B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52F524DC-E8A1-42AE-902F-2456684C6B41}">
      <dgm:prSet phldrT="[Text]"/>
      <dgm:spPr/>
      <dgm:t>
        <a:bodyPr/>
        <a:lstStyle/>
        <a:p>
          <a:r>
            <a:rPr lang="en-US" dirty="0"/>
            <a:t>Mission</a:t>
          </a:r>
        </a:p>
      </dgm:t>
    </dgm:pt>
    <dgm:pt modelId="{D9C6696A-24A8-40B0-9F3F-ABFDD7F72ABA}" type="parTrans" cxnId="{B871D17B-3221-4BF4-A742-27A7F235EBD5}">
      <dgm:prSet/>
      <dgm:spPr/>
      <dgm:t>
        <a:bodyPr/>
        <a:lstStyle/>
        <a:p>
          <a:endParaRPr lang="en-US"/>
        </a:p>
      </dgm:t>
    </dgm:pt>
    <dgm:pt modelId="{5195EB71-9CF0-4127-A26D-16F2E7B8CC7F}" type="sibTrans" cxnId="{B871D17B-3221-4BF4-A742-27A7F235EBD5}">
      <dgm:prSet/>
      <dgm:spPr/>
      <dgm:t>
        <a:bodyPr/>
        <a:lstStyle/>
        <a:p>
          <a:endParaRPr lang="en-US"/>
        </a:p>
      </dgm:t>
    </dgm:pt>
    <dgm:pt modelId="{8BE91F12-AEFF-4B66-8069-5846AC95C2AB}">
      <dgm:prSet phldrT="[Text]"/>
      <dgm:spPr/>
      <dgm:t>
        <a:bodyPr/>
        <a:lstStyle/>
        <a:p>
          <a:r>
            <a:rPr lang="en-US" dirty="0"/>
            <a:t>Initiatives</a:t>
          </a:r>
        </a:p>
      </dgm:t>
    </dgm:pt>
    <dgm:pt modelId="{A04C12B9-F322-49A7-B616-541302204E8F}" type="parTrans" cxnId="{88901543-DFEF-4E9C-9F9D-978166819629}">
      <dgm:prSet/>
      <dgm:spPr/>
      <dgm:t>
        <a:bodyPr/>
        <a:lstStyle/>
        <a:p>
          <a:endParaRPr lang="en-US"/>
        </a:p>
      </dgm:t>
    </dgm:pt>
    <dgm:pt modelId="{8FC9E0E5-193B-4410-A959-180DB5968EFF}" type="sibTrans" cxnId="{88901543-DFEF-4E9C-9F9D-978166819629}">
      <dgm:prSet/>
      <dgm:spPr/>
      <dgm:t>
        <a:bodyPr/>
        <a:lstStyle/>
        <a:p>
          <a:endParaRPr lang="en-US"/>
        </a:p>
      </dgm:t>
    </dgm:pt>
    <dgm:pt modelId="{EAD321F1-1343-4466-9813-E284AE4A6CE5}">
      <dgm:prSet phldrT="[Text]"/>
      <dgm:spPr>
        <a:solidFill>
          <a:srgbClr val="00B050"/>
        </a:solidFill>
      </dgm:spPr>
      <dgm:t>
        <a:bodyPr/>
        <a:lstStyle/>
        <a:p>
          <a:r>
            <a:rPr lang="en-US" dirty="0"/>
            <a:t>MEANS</a:t>
          </a:r>
        </a:p>
      </dgm:t>
    </dgm:pt>
    <dgm:pt modelId="{A6BDA78C-F789-4868-AD82-58AD2A1041FE}" type="parTrans" cxnId="{D947A373-4996-49FB-B041-1C19A0AD420A}">
      <dgm:prSet/>
      <dgm:spPr/>
      <dgm:t>
        <a:bodyPr/>
        <a:lstStyle/>
        <a:p>
          <a:endParaRPr lang="en-US"/>
        </a:p>
      </dgm:t>
    </dgm:pt>
    <dgm:pt modelId="{4FBCBC84-B1EB-462C-A6F0-B2B852C14C8B}" type="sibTrans" cxnId="{D947A373-4996-49FB-B041-1C19A0AD420A}">
      <dgm:prSet/>
      <dgm:spPr/>
      <dgm:t>
        <a:bodyPr/>
        <a:lstStyle/>
        <a:p>
          <a:endParaRPr lang="en-US"/>
        </a:p>
      </dgm:t>
    </dgm:pt>
    <dgm:pt modelId="{A57A816D-9A09-40C0-8A16-762A76C80FF8}">
      <dgm:prSet/>
      <dgm:spPr/>
      <dgm:t>
        <a:bodyPr/>
        <a:lstStyle/>
        <a:p>
          <a:r>
            <a:rPr lang="en-US" dirty="0"/>
            <a:t>Actions	</a:t>
          </a:r>
        </a:p>
      </dgm:t>
    </dgm:pt>
    <dgm:pt modelId="{C06B44BD-F678-4CC6-9ACE-14BA9DBDF164}" type="parTrans" cxnId="{B17C45D3-D419-417B-A6B2-1DC14CC74F6A}">
      <dgm:prSet/>
      <dgm:spPr/>
      <dgm:t>
        <a:bodyPr/>
        <a:lstStyle/>
        <a:p>
          <a:endParaRPr lang="en-US"/>
        </a:p>
      </dgm:t>
    </dgm:pt>
    <dgm:pt modelId="{92E8228C-D40F-40AB-975F-AD03A6BDA483}" type="sibTrans" cxnId="{B17C45D3-D419-417B-A6B2-1DC14CC74F6A}">
      <dgm:prSet/>
      <dgm:spPr/>
      <dgm:t>
        <a:bodyPr/>
        <a:lstStyle/>
        <a:p>
          <a:endParaRPr lang="en-US"/>
        </a:p>
      </dgm:t>
    </dgm:pt>
    <dgm:pt modelId="{28D8725D-E8EC-414F-AB13-CA26A158A6DC}" type="pres">
      <dgm:prSet presAssocID="{6ADCC669-93C8-4ED4-B4A0-BF42984034B2}" presName="Name0" presStyleCnt="0">
        <dgm:presLayoutVars>
          <dgm:dir/>
          <dgm:resizeHandles val="exact"/>
        </dgm:presLayoutVars>
      </dgm:prSet>
      <dgm:spPr/>
    </dgm:pt>
    <dgm:pt modelId="{A3341C7C-367F-4FEB-9C78-989C1E445C11}" type="pres">
      <dgm:prSet presAssocID="{6ADCC669-93C8-4ED4-B4A0-BF42984034B2}" presName="vNodes" presStyleCnt="0"/>
      <dgm:spPr/>
    </dgm:pt>
    <dgm:pt modelId="{832F471A-25A5-4DE0-9B56-3558863B6931}" type="pres">
      <dgm:prSet presAssocID="{52F524DC-E8A1-42AE-902F-2456684C6B41}" presName="node" presStyleLbl="node1" presStyleIdx="0" presStyleCnt="4" custLinFactY="5178" custLinFactNeighborX="-3597" custLinFactNeighborY="100000">
        <dgm:presLayoutVars>
          <dgm:bulletEnabled val="1"/>
        </dgm:presLayoutVars>
      </dgm:prSet>
      <dgm:spPr/>
      <dgm:t>
        <a:bodyPr/>
        <a:lstStyle/>
        <a:p>
          <a:endParaRPr lang="en-US"/>
        </a:p>
      </dgm:t>
    </dgm:pt>
    <dgm:pt modelId="{F954E580-4A71-4ADD-ABA6-4623728B7D11}" type="pres">
      <dgm:prSet presAssocID="{5195EB71-9CF0-4127-A26D-16F2E7B8CC7F}" presName="spacerT" presStyleCnt="0"/>
      <dgm:spPr/>
    </dgm:pt>
    <dgm:pt modelId="{29F21B4B-218F-40BE-B4EB-F5A4CF51AAD5}" type="pres">
      <dgm:prSet presAssocID="{5195EB71-9CF0-4127-A26D-16F2E7B8CC7F}" presName="sibTrans" presStyleLbl="sibTrans2D1" presStyleIdx="0" presStyleCnt="3" custLinFactNeighborX="-6202" custLinFactNeighborY="83059"/>
      <dgm:spPr/>
      <dgm:t>
        <a:bodyPr/>
        <a:lstStyle/>
        <a:p>
          <a:endParaRPr lang="en-US"/>
        </a:p>
      </dgm:t>
    </dgm:pt>
    <dgm:pt modelId="{CCDFE74C-FCA2-4ADD-A943-8D1CBCAF1C04}" type="pres">
      <dgm:prSet presAssocID="{5195EB71-9CF0-4127-A26D-16F2E7B8CC7F}" presName="spacerB" presStyleCnt="0"/>
      <dgm:spPr/>
    </dgm:pt>
    <dgm:pt modelId="{3A2C816A-47CD-435A-88C6-2CB67DA7D581}" type="pres">
      <dgm:prSet presAssocID="{8BE91F12-AEFF-4B66-8069-5846AC95C2AB}" presName="node" presStyleLbl="node1" presStyleIdx="1" presStyleCnt="4">
        <dgm:presLayoutVars>
          <dgm:bulletEnabled val="1"/>
        </dgm:presLayoutVars>
      </dgm:prSet>
      <dgm:spPr/>
      <dgm:t>
        <a:bodyPr/>
        <a:lstStyle/>
        <a:p>
          <a:endParaRPr lang="en-US"/>
        </a:p>
      </dgm:t>
    </dgm:pt>
    <dgm:pt modelId="{ABFC05CE-F5DC-4CB7-9A67-B713CDCB3D81}" type="pres">
      <dgm:prSet presAssocID="{8FC9E0E5-193B-4410-A959-180DB5968EFF}" presName="spacerT" presStyleCnt="0"/>
      <dgm:spPr/>
    </dgm:pt>
    <dgm:pt modelId="{32A2BE8B-A2E8-4508-A1EE-D5F24F4CFC73}" type="pres">
      <dgm:prSet presAssocID="{8FC9E0E5-193B-4410-A959-180DB5968EFF}" presName="sibTrans" presStyleLbl="sibTrans2D1" presStyleIdx="1" presStyleCnt="3"/>
      <dgm:spPr/>
      <dgm:t>
        <a:bodyPr/>
        <a:lstStyle/>
        <a:p>
          <a:endParaRPr lang="en-US"/>
        </a:p>
      </dgm:t>
    </dgm:pt>
    <dgm:pt modelId="{F3F46797-C252-429B-AC75-8B883B135319}" type="pres">
      <dgm:prSet presAssocID="{8FC9E0E5-193B-4410-A959-180DB5968EFF}" presName="spacerB" presStyleCnt="0"/>
      <dgm:spPr/>
    </dgm:pt>
    <dgm:pt modelId="{280A4381-3392-400B-B115-73187FBE9F57}" type="pres">
      <dgm:prSet presAssocID="{A57A816D-9A09-40C0-8A16-762A76C80FF8}" presName="node" presStyleLbl="node1" presStyleIdx="2" presStyleCnt="4">
        <dgm:presLayoutVars>
          <dgm:bulletEnabled val="1"/>
        </dgm:presLayoutVars>
      </dgm:prSet>
      <dgm:spPr/>
      <dgm:t>
        <a:bodyPr/>
        <a:lstStyle/>
        <a:p>
          <a:endParaRPr lang="en-US"/>
        </a:p>
      </dgm:t>
    </dgm:pt>
    <dgm:pt modelId="{401C9BFC-54B4-49BA-8ECA-B69CF82AE90C}" type="pres">
      <dgm:prSet presAssocID="{6ADCC669-93C8-4ED4-B4A0-BF42984034B2}" presName="sibTransLast" presStyleLbl="sibTrans2D1" presStyleIdx="2" presStyleCnt="3"/>
      <dgm:spPr/>
      <dgm:t>
        <a:bodyPr/>
        <a:lstStyle/>
        <a:p>
          <a:endParaRPr lang="en-US"/>
        </a:p>
      </dgm:t>
    </dgm:pt>
    <dgm:pt modelId="{07534F8B-37E1-4562-BC54-707EE7DBAB8E}" type="pres">
      <dgm:prSet presAssocID="{6ADCC669-93C8-4ED4-B4A0-BF42984034B2}" presName="connectorText" presStyleLbl="sibTrans2D1" presStyleIdx="2" presStyleCnt="3"/>
      <dgm:spPr/>
      <dgm:t>
        <a:bodyPr/>
        <a:lstStyle/>
        <a:p>
          <a:endParaRPr lang="en-US"/>
        </a:p>
      </dgm:t>
    </dgm:pt>
    <dgm:pt modelId="{34FFEFF5-F8C2-43CF-9CCC-B1897295D92A}" type="pres">
      <dgm:prSet presAssocID="{6ADCC669-93C8-4ED4-B4A0-BF42984034B2}" presName="lastNode" presStyleLbl="node1" presStyleIdx="3" presStyleCnt="4">
        <dgm:presLayoutVars>
          <dgm:bulletEnabled val="1"/>
        </dgm:presLayoutVars>
      </dgm:prSet>
      <dgm:spPr/>
      <dgm:t>
        <a:bodyPr/>
        <a:lstStyle/>
        <a:p>
          <a:endParaRPr lang="en-US"/>
        </a:p>
      </dgm:t>
    </dgm:pt>
  </dgm:ptLst>
  <dgm:cxnLst>
    <dgm:cxn modelId="{7D25E7E4-CC24-46F9-B2F1-2EF0C5472861}" type="presOf" srcId="{52F524DC-E8A1-42AE-902F-2456684C6B41}" destId="{832F471A-25A5-4DE0-9B56-3558863B6931}" srcOrd="0" destOrd="0" presId="urn:microsoft.com/office/officeart/2005/8/layout/equation2"/>
    <dgm:cxn modelId="{1216329E-C1FC-463E-934F-E6739DA87857}" type="presOf" srcId="{8FC9E0E5-193B-4410-A959-180DB5968EFF}" destId="{32A2BE8B-A2E8-4508-A1EE-D5F24F4CFC73}" srcOrd="0" destOrd="0" presId="urn:microsoft.com/office/officeart/2005/8/layout/equation2"/>
    <dgm:cxn modelId="{A99D8E6E-51BC-4D48-970A-82D4B4FE1F62}" type="presOf" srcId="{92E8228C-D40F-40AB-975F-AD03A6BDA483}" destId="{401C9BFC-54B4-49BA-8ECA-B69CF82AE90C}" srcOrd="0" destOrd="0" presId="urn:microsoft.com/office/officeart/2005/8/layout/equation2"/>
    <dgm:cxn modelId="{4049FEB0-305C-4D05-8E21-B0608C8F543E}" type="presOf" srcId="{A57A816D-9A09-40C0-8A16-762A76C80FF8}" destId="{280A4381-3392-400B-B115-73187FBE9F57}" srcOrd="0" destOrd="0" presId="urn:microsoft.com/office/officeart/2005/8/layout/equation2"/>
    <dgm:cxn modelId="{B17C45D3-D419-417B-A6B2-1DC14CC74F6A}" srcId="{6ADCC669-93C8-4ED4-B4A0-BF42984034B2}" destId="{A57A816D-9A09-40C0-8A16-762A76C80FF8}" srcOrd="2" destOrd="0" parTransId="{C06B44BD-F678-4CC6-9ACE-14BA9DBDF164}" sibTransId="{92E8228C-D40F-40AB-975F-AD03A6BDA483}"/>
    <dgm:cxn modelId="{69C78E1D-44ED-4AA2-865B-6832B44DCFD8}" type="presOf" srcId="{6ADCC669-93C8-4ED4-B4A0-BF42984034B2}" destId="{28D8725D-E8EC-414F-AB13-CA26A158A6DC}" srcOrd="0" destOrd="0" presId="urn:microsoft.com/office/officeart/2005/8/layout/equation2"/>
    <dgm:cxn modelId="{69503711-A8D9-4726-97B3-9C85BD160D40}" type="presOf" srcId="{EAD321F1-1343-4466-9813-E284AE4A6CE5}" destId="{34FFEFF5-F8C2-43CF-9CCC-B1897295D92A}" srcOrd="0" destOrd="0" presId="urn:microsoft.com/office/officeart/2005/8/layout/equation2"/>
    <dgm:cxn modelId="{B871D17B-3221-4BF4-A742-27A7F235EBD5}" srcId="{6ADCC669-93C8-4ED4-B4A0-BF42984034B2}" destId="{52F524DC-E8A1-42AE-902F-2456684C6B41}" srcOrd="0" destOrd="0" parTransId="{D9C6696A-24A8-40B0-9F3F-ABFDD7F72ABA}" sibTransId="{5195EB71-9CF0-4127-A26D-16F2E7B8CC7F}"/>
    <dgm:cxn modelId="{7C8BE30A-B12D-4527-8665-0423678FEE2A}" type="presOf" srcId="{92E8228C-D40F-40AB-975F-AD03A6BDA483}" destId="{07534F8B-37E1-4562-BC54-707EE7DBAB8E}" srcOrd="1" destOrd="0" presId="urn:microsoft.com/office/officeart/2005/8/layout/equation2"/>
    <dgm:cxn modelId="{88901543-DFEF-4E9C-9F9D-978166819629}" srcId="{6ADCC669-93C8-4ED4-B4A0-BF42984034B2}" destId="{8BE91F12-AEFF-4B66-8069-5846AC95C2AB}" srcOrd="1" destOrd="0" parTransId="{A04C12B9-F322-49A7-B616-541302204E8F}" sibTransId="{8FC9E0E5-193B-4410-A959-180DB5968EFF}"/>
    <dgm:cxn modelId="{64E06559-553C-4E17-8C13-1E3C7BDF3477}" type="presOf" srcId="{8BE91F12-AEFF-4B66-8069-5846AC95C2AB}" destId="{3A2C816A-47CD-435A-88C6-2CB67DA7D581}" srcOrd="0" destOrd="0" presId="urn:microsoft.com/office/officeart/2005/8/layout/equation2"/>
    <dgm:cxn modelId="{D947A373-4996-49FB-B041-1C19A0AD420A}" srcId="{6ADCC669-93C8-4ED4-B4A0-BF42984034B2}" destId="{EAD321F1-1343-4466-9813-E284AE4A6CE5}" srcOrd="3" destOrd="0" parTransId="{A6BDA78C-F789-4868-AD82-58AD2A1041FE}" sibTransId="{4FBCBC84-B1EB-462C-A6F0-B2B852C14C8B}"/>
    <dgm:cxn modelId="{5C215A2C-CA55-4CD6-9300-907819D75210}" type="presOf" srcId="{5195EB71-9CF0-4127-A26D-16F2E7B8CC7F}" destId="{29F21B4B-218F-40BE-B4EB-F5A4CF51AAD5}" srcOrd="0" destOrd="0" presId="urn:microsoft.com/office/officeart/2005/8/layout/equation2"/>
    <dgm:cxn modelId="{0C8E1D50-C46C-466B-895A-1C24DAC2945B}" type="presParOf" srcId="{28D8725D-E8EC-414F-AB13-CA26A158A6DC}" destId="{A3341C7C-367F-4FEB-9C78-989C1E445C11}" srcOrd="0" destOrd="0" presId="urn:microsoft.com/office/officeart/2005/8/layout/equation2"/>
    <dgm:cxn modelId="{C2389A79-071A-4C80-B710-882479D26640}" type="presParOf" srcId="{A3341C7C-367F-4FEB-9C78-989C1E445C11}" destId="{832F471A-25A5-4DE0-9B56-3558863B6931}" srcOrd="0" destOrd="0" presId="urn:microsoft.com/office/officeart/2005/8/layout/equation2"/>
    <dgm:cxn modelId="{3D2A5E89-20D2-4D48-9387-878B4042F2A6}" type="presParOf" srcId="{A3341C7C-367F-4FEB-9C78-989C1E445C11}" destId="{F954E580-4A71-4ADD-ABA6-4623728B7D11}" srcOrd="1" destOrd="0" presId="urn:microsoft.com/office/officeart/2005/8/layout/equation2"/>
    <dgm:cxn modelId="{6490C2BD-FF7E-4350-8B46-3A7AA8A2BD2D}" type="presParOf" srcId="{A3341C7C-367F-4FEB-9C78-989C1E445C11}" destId="{29F21B4B-218F-40BE-B4EB-F5A4CF51AAD5}" srcOrd="2" destOrd="0" presId="urn:microsoft.com/office/officeart/2005/8/layout/equation2"/>
    <dgm:cxn modelId="{137F2B14-6198-4C95-8C45-5968F5A00277}" type="presParOf" srcId="{A3341C7C-367F-4FEB-9C78-989C1E445C11}" destId="{CCDFE74C-FCA2-4ADD-A943-8D1CBCAF1C04}" srcOrd="3" destOrd="0" presId="urn:microsoft.com/office/officeart/2005/8/layout/equation2"/>
    <dgm:cxn modelId="{6146D58B-9C76-445E-AAEB-309F80C6758B}" type="presParOf" srcId="{A3341C7C-367F-4FEB-9C78-989C1E445C11}" destId="{3A2C816A-47CD-435A-88C6-2CB67DA7D581}" srcOrd="4" destOrd="0" presId="urn:microsoft.com/office/officeart/2005/8/layout/equation2"/>
    <dgm:cxn modelId="{16FAE2F7-E3A1-4D8C-90B4-D10795058B5B}" type="presParOf" srcId="{A3341C7C-367F-4FEB-9C78-989C1E445C11}" destId="{ABFC05CE-F5DC-4CB7-9A67-B713CDCB3D81}" srcOrd="5" destOrd="0" presId="urn:microsoft.com/office/officeart/2005/8/layout/equation2"/>
    <dgm:cxn modelId="{29054698-554A-4930-9EC7-F18C0F939268}" type="presParOf" srcId="{A3341C7C-367F-4FEB-9C78-989C1E445C11}" destId="{32A2BE8B-A2E8-4508-A1EE-D5F24F4CFC73}" srcOrd="6" destOrd="0" presId="urn:microsoft.com/office/officeart/2005/8/layout/equation2"/>
    <dgm:cxn modelId="{EA902042-9FA3-4CB8-9347-75D685C90346}" type="presParOf" srcId="{A3341C7C-367F-4FEB-9C78-989C1E445C11}" destId="{F3F46797-C252-429B-AC75-8B883B135319}" srcOrd="7" destOrd="0" presId="urn:microsoft.com/office/officeart/2005/8/layout/equation2"/>
    <dgm:cxn modelId="{CC781580-9900-4B13-B16B-249F17A231F6}" type="presParOf" srcId="{A3341C7C-367F-4FEB-9C78-989C1E445C11}" destId="{280A4381-3392-400B-B115-73187FBE9F57}" srcOrd="8" destOrd="0" presId="urn:microsoft.com/office/officeart/2005/8/layout/equation2"/>
    <dgm:cxn modelId="{4489F023-0DC9-4DF5-A69E-44BA79C40495}" type="presParOf" srcId="{28D8725D-E8EC-414F-AB13-CA26A158A6DC}" destId="{401C9BFC-54B4-49BA-8ECA-B69CF82AE90C}" srcOrd="1" destOrd="0" presId="urn:microsoft.com/office/officeart/2005/8/layout/equation2"/>
    <dgm:cxn modelId="{09ECABBA-E974-470E-90C6-D88E4122D3D9}" type="presParOf" srcId="{401C9BFC-54B4-49BA-8ECA-B69CF82AE90C}" destId="{07534F8B-37E1-4562-BC54-707EE7DBAB8E}" srcOrd="0" destOrd="0" presId="urn:microsoft.com/office/officeart/2005/8/layout/equation2"/>
    <dgm:cxn modelId="{19E0408E-F8E8-4263-A00A-F2A3FFB28E6B}" type="presParOf" srcId="{28D8725D-E8EC-414F-AB13-CA26A158A6DC}" destId="{34FFEFF5-F8C2-43CF-9CCC-B1897295D92A}" srcOrd="2" destOrd="0" presId="urn:microsoft.com/office/officeart/2005/8/layout/equati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CB610A-5FBE-4CF0-8ACF-DECF12832D3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E8D01A6-058D-45AA-A51C-10F3809526ED}">
      <dgm:prSet phldrT="[Text]"/>
      <dgm:spPr/>
      <dgm:t>
        <a:bodyPr/>
        <a:lstStyle/>
        <a:p>
          <a:r>
            <a:rPr lang="en-US" dirty="0"/>
            <a:t>Vision	</a:t>
          </a:r>
        </a:p>
      </dgm:t>
    </dgm:pt>
    <dgm:pt modelId="{77A207FA-4CF7-4A79-8A4D-EB3569A69151}" type="parTrans" cxnId="{3983DC2C-443B-4F6F-8DBE-A8DD781D20A2}">
      <dgm:prSet/>
      <dgm:spPr/>
      <dgm:t>
        <a:bodyPr/>
        <a:lstStyle/>
        <a:p>
          <a:endParaRPr lang="en-US"/>
        </a:p>
      </dgm:t>
    </dgm:pt>
    <dgm:pt modelId="{FB905114-8391-4861-A85C-CFBAF33C856C}" type="sibTrans" cxnId="{3983DC2C-443B-4F6F-8DBE-A8DD781D20A2}">
      <dgm:prSet/>
      <dgm:spPr/>
      <dgm:t>
        <a:bodyPr/>
        <a:lstStyle/>
        <a:p>
          <a:endParaRPr lang="en-US"/>
        </a:p>
      </dgm:t>
    </dgm:pt>
    <dgm:pt modelId="{C6F22864-6F7E-444A-A2F6-7F7AFCAFAF2F}">
      <dgm:prSet phldrT="[Text]"/>
      <dgm:spPr/>
      <dgm:t>
        <a:bodyPr/>
        <a:lstStyle/>
        <a:p>
          <a:r>
            <a:rPr lang="en-US" dirty="0"/>
            <a:t>Final destination – desired future	</a:t>
          </a:r>
        </a:p>
      </dgm:t>
    </dgm:pt>
    <dgm:pt modelId="{207CF049-BBE6-4D89-BD32-7D873355E109}" type="parTrans" cxnId="{1E368D64-B747-41FC-9C16-0984C258810F}">
      <dgm:prSet/>
      <dgm:spPr/>
      <dgm:t>
        <a:bodyPr/>
        <a:lstStyle/>
        <a:p>
          <a:endParaRPr lang="en-US"/>
        </a:p>
      </dgm:t>
    </dgm:pt>
    <dgm:pt modelId="{174852C0-C76D-4017-B992-53AA4B939BAB}" type="sibTrans" cxnId="{1E368D64-B747-41FC-9C16-0984C258810F}">
      <dgm:prSet/>
      <dgm:spPr/>
      <dgm:t>
        <a:bodyPr/>
        <a:lstStyle/>
        <a:p>
          <a:endParaRPr lang="en-US"/>
        </a:p>
      </dgm:t>
    </dgm:pt>
    <dgm:pt modelId="{CED24BDC-4EF2-40D7-AD9C-9C6F6581580C}">
      <dgm:prSet phldrT="[Text]"/>
      <dgm:spPr/>
      <dgm:t>
        <a:bodyPr/>
        <a:lstStyle/>
        <a:p>
          <a:r>
            <a:rPr lang="en-US" dirty="0"/>
            <a:t>Goals</a:t>
          </a:r>
        </a:p>
      </dgm:t>
    </dgm:pt>
    <dgm:pt modelId="{F86BCC1E-D2CA-44E3-B6F5-75AF9DB8076B}" type="parTrans" cxnId="{EFE0FD9F-9450-4630-9AC4-A9A989F391B7}">
      <dgm:prSet/>
      <dgm:spPr/>
      <dgm:t>
        <a:bodyPr/>
        <a:lstStyle/>
        <a:p>
          <a:endParaRPr lang="en-US"/>
        </a:p>
      </dgm:t>
    </dgm:pt>
    <dgm:pt modelId="{7191A6FE-DB25-4A71-BF4F-0C2AD105FB80}" type="sibTrans" cxnId="{EFE0FD9F-9450-4630-9AC4-A9A989F391B7}">
      <dgm:prSet/>
      <dgm:spPr/>
      <dgm:t>
        <a:bodyPr/>
        <a:lstStyle/>
        <a:p>
          <a:endParaRPr lang="en-US"/>
        </a:p>
      </dgm:t>
    </dgm:pt>
    <dgm:pt modelId="{86E84EEC-B15D-4C80-9DDC-FDDF3591EBB1}">
      <dgm:prSet phldrT="[Text]"/>
      <dgm:spPr/>
      <dgm:t>
        <a:bodyPr/>
        <a:lstStyle/>
        <a:p>
          <a:r>
            <a:rPr lang="en-US" dirty="0"/>
            <a:t>Broad/primary outcome you desire to achieve</a:t>
          </a:r>
        </a:p>
      </dgm:t>
    </dgm:pt>
    <dgm:pt modelId="{BC3E8452-220D-4C26-8FA2-FC7835DBA9BE}" type="parTrans" cxnId="{2E8012F0-5DAB-419A-B638-E816F564DB64}">
      <dgm:prSet/>
      <dgm:spPr/>
      <dgm:t>
        <a:bodyPr/>
        <a:lstStyle/>
        <a:p>
          <a:endParaRPr lang="en-US"/>
        </a:p>
      </dgm:t>
    </dgm:pt>
    <dgm:pt modelId="{A1D8430F-3546-480B-AC56-4D73B891A6F2}" type="sibTrans" cxnId="{2E8012F0-5DAB-419A-B638-E816F564DB64}">
      <dgm:prSet/>
      <dgm:spPr/>
      <dgm:t>
        <a:bodyPr/>
        <a:lstStyle/>
        <a:p>
          <a:endParaRPr lang="en-US"/>
        </a:p>
      </dgm:t>
    </dgm:pt>
    <dgm:pt modelId="{36C5F986-4B68-4155-B980-148B03EC938E}">
      <dgm:prSet phldrT="[Text]"/>
      <dgm:spPr/>
      <dgm:t>
        <a:bodyPr/>
        <a:lstStyle/>
        <a:p>
          <a:r>
            <a:rPr lang="en-US" dirty="0"/>
            <a:t>Objectives</a:t>
          </a:r>
        </a:p>
      </dgm:t>
    </dgm:pt>
    <dgm:pt modelId="{B924D562-12C4-42F7-B183-3DC7EF915B7C}" type="parTrans" cxnId="{19DCD950-0922-422C-9CD0-AFBE96910752}">
      <dgm:prSet/>
      <dgm:spPr/>
      <dgm:t>
        <a:bodyPr/>
        <a:lstStyle/>
        <a:p>
          <a:endParaRPr lang="en-US"/>
        </a:p>
      </dgm:t>
    </dgm:pt>
    <dgm:pt modelId="{A695B3EE-DDF2-47CB-9823-2891430EFBD2}" type="sibTrans" cxnId="{19DCD950-0922-422C-9CD0-AFBE96910752}">
      <dgm:prSet/>
      <dgm:spPr/>
      <dgm:t>
        <a:bodyPr/>
        <a:lstStyle/>
        <a:p>
          <a:endParaRPr lang="en-US"/>
        </a:p>
      </dgm:t>
    </dgm:pt>
    <dgm:pt modelId="{A6B814CD-A662-4122-AEE1-DA8D78256F5D}">
      <dgm:prSet phldrT="[Text]"/>
      <dgm:spPr/>
      <dgm:t>
        <a:bodyPr/>
        <a:lstStyle/>
        <a:p>
          <a:r>
            <a:rPr lang="en-US" dirty="0"/>
            <a:t>Broad efforts expected to be undertaken to achieve goals</a:t>
          </a:r>
        </a:p>
      </dgm:t>
    </dgm:pt>
    <dgm:pt modelId="{D77B21AA-3952-454C-9C70-1EA0AB8422A7}" type="parTrans" cxnId="{38F6DAC2-FE79-4B42-B288-8E2662E4B348}">
      <dgm:prSet/>
      <dgm:spPr/>
      <dgm:t>
        <a:bodyPr/>
        <a:lstStyle/>
        <a:p>
          <a:endParaRPr lang="en-US"/>
        </a:p>
      </dgm:t>
    </dgm:pt>
    <dgm:pt modelId="{CB59BCDA-712D-443F-9AAD-D0DAE492ACB9}" type="sibTrans" cxnId="{38F6DAC2-FE79-4B42-B288-8E2662E4B348}">
      <dgm:prSet/>
      <dgm:spPr/>
      <dgm:t>
        <a:bodyPr/>
        <a:lstStyle/>
        <a:p>
          <a:endParaRPr lang="en-US"/>
        </a:p>
      </dgm:t>
    </dgm:pt>
    <dgm:pt modelId="{4223AC56-620C-4120-A210-82D63A681466}" type="pres">
      <dgm:prSet presAssocID="{6ACB610A-5FBE-4CF0-8ACF-DECF12832D39}" presName="Name0" presStyleCnt="0">
        <dgm:presLayoutVars>
          <dgm:chMax val="7"/>
          <dgm:dir/>
          <dgm:animLvl val="lvl"/>
          <dgm:resizeHandles val="exact"/>
        </dgm:presLayoutVars>
      </dgm:prSet>
      <dgm:spPr/>
      <dgm:t>
        <a:bodyPr/>
        <a:lstStyle/>
        <a:p>
          <a:endParaRPr lang="en-US"/>
        </a:p>
      </dgm:t>
    </dgm:pt>
    <dgm:pt modelId="{DDEED2DE-D375-4765-AE1C-05786EF7B842}" type="pres">
      <dgm:prSet presAssocID="{BE8D01A6-058D-45AA-A51C-10F3809526ED}" presName="circle1" presStyleLbl="node1" presStyleIdx="0" presStyleCnt="3" custLinFactNeighborX="187" custLinFactNeighborY="-562"/>
      <dgm:spPr/>
    </dgm:pt>
    <dgm:pt modelId="{4F0EA405-D21F-4F6E-96A2-F5DC3BC0A362}" type="pres">
      <dgm:prSet presAssocID="{BE8D01A6-058D-45AA-A51C-10F3809526ED}" presName="space" presStyleCnt="0"/>
      <dgm:spPr/>
    </dgm:pt>
    <dgm:pt modelId="{B54D0CFA-254A-4727-89DC-D3687C995259}" type="pres">
      <dgm:prSet presAssocID="{BE8D01A6-058D-45AA-A51C-10F3809526ED}" presName="rect1" presStyleLbl="alignAcc1" presStyleIdx="0" presStyleCnt="3" custScaleY="99508" custLinFactNeighborX="-964" custLinFactNeighborY="-562"/>
      <dgm:spPr/>
      <dgm:t>
        <a:bodyPr/>
        <a:lstStyle/>
        <a:p>
          <a:endParaRPr lang="en-US"/>
        </a:p>
      </dgm:t>
    </dgm:pt>
    <dgm:pt modelId="{7D99A34A-C701-45E4-BFE4-D1B10181CB65}" type="pres">
      <dgm:prSet presAssocID="{CED24BDC-4EF2-40D7-AD9C-9C6F6581580C}" presName="vertSpace2" presStyleLbl="node1" presStyleIdx="0" presStyleCnt="3"/>
      <dgm:spPr/>
    </dgm:pt>
    <dgm:pt modelId="{D47254CE-2DCB-42CD-912A-FF166FB42FEB}" type="pres">
      <dgm:prSet presAssocID="{CED24BDC-4EF2-40D7-AD9C-9C6F6581580C}" presName="circle2" presStyleLbl="node1" presStyleIdx="1" presStyleCnt="3"/>
      <dgm:spPr/>
    </dgm:pt>
    <dgm:pt modelId="{B4E38730-56C7-427E-8D80-01C3C3547DD6}" type="pres">
      <dgm:prSet presAssocID="{CED24BDC-4EF2-40D7-AD9C-9C6F6581580C}" presName="rect2" presStyleLbl="alignAcc1" presStyleIdx="1" presStyleCnt="3" custScaleY="108093"/>
      <dgm:spPr/>
      <dgm:t>
        <a:bodyPr/>
        <a:lstStyle/>
        <a:p>
          <a:endParaRPr lang="en-US"/>
        </a:p>
      </dgm:t>
    </dgm:pt>
    <dgm:pt modelId="{F416869D-9B79-4DC2-A1DB-723067FB19DA}" type="pres">
      <dgm:prSet presAssocID="{36C5F986-4B68-4155-B980-148B03EC938E}" presName="vertSpace3" presStyleLbl="node1" presStyleIdx="1" presStyleCnt="3"/>
      <dgm:spPr/>
    </dgm:pt>
    <dgm:pt modelId="{DA75D6E8-2D05-4DDB-A28D-A30C1F90D7B9}" type="pres">
      <dgm:prSet presAssocID="{36C5F986-4B68-4155-B980-148B03EC938E}" presName="circle3" presStyleLbl="node1" presStyleIdx="2" presStyleCnt="3"/>
      <dgm:spPr/>
    </dgm:pt>
    <dgm:pt modelId="{6FCDA797-7B65-4E01-9D67-9BF92B1F954D}" type="pres">
      <dgm:prSet presAssocID="{36C5F986-4B68-4155-B980-148B03EC938E}" presName="rect3" presStyleLbl="alignAcc1" presStyleIdx="2" presStyleCnt="3" custScaleY="131855"/>
      <dgm:spPr/>
      <dgm:t>
        <a:bodyPr/>
        <a:lstStyle/>
        <a:p>
          <a:endParaRPr lang="en-US"/>
        </a:p>
      </dgm:t>
    </dgm:pt>
    <dgm:pt modelId="{304894F5-EA57-4D07-99D5-717271BAB50E}" type="pres">
      <dgm:prSet presAssocID="{BE8D01A6-058D-45AA-A51C-10F3809526ED}" presName="rect1ParTx" presStyleLbl="alignAcc1" presStyleIdx="2" presStyleCnt="3">
        <dgm:presLayoutVars>
          <dgm:chMax val="1"/>
          <dgm:bulletEnabled val="1"/>
        </dgm:presLayoutVars>
      </dgm:prSet>
      <dgm:spPr/>
      <dgm:t>
        <a:bodyPr/>
        <a:lstStyle/>
        <a:p>
          <a:endParaRPr lang="en-US"/>
        </a:p>
      </dgm:t>
    </dgm:pt>
    <dgm:pt modelId="{01F8987E-D989-400B-8B3B-C9545618A9D7}" type="pres">
      <dgm:prSet presAssocID="{BE8D01A6-058D-45AA-A51C-10F3809526ED}" presName="rect1ChTx" presStyleLbl="alignAcc1" presStyleIdx="2" presStyleCnt="3">
        <dgm:presLayoutVars>
          <dgm:bulletEnabled val="1"/>
        </dgm:presLayoutVars>
      </dgm:prSet>
      <dgm:spPr/>
      <dgm:t>
        <a:bodyPr/>
        <a:lstStyle/>
        <a:p>
          <a:endParaRPr lang="en-US"/>
        </a:p>
      </dgm:t>
    </dgm:pt>
    <dgm:pt modelId="{F56404EF-2BD4-487F-BC4A-E4913E47329B}" type="pres">
      <dgm:prSet presAssocID="{CED24BDC-4EF2-40D7-AD9C-9C6F6581580C}" presName="rect2ParTx" presStyleLbl="alignAcc1" presStyleIdx="2" presStyleCnt="3">
        <dgm:presLayoutVars>
          <dgm:chMax val="1"/>
          <dgm:bulletEnabled val="1"/>
        </dgm:presLayoutVars>
      </dgm:prSet>
      <dgm:spPr/>
      <dgm:t>
        <a:bodyPr/>
        <a:lstStyle/>
        <a:p>
          <a:endParaRPr lang="en-US"/>
        </a:p>
      </dgm:t>
    </dgm:pt>
    <dgm:pt modelId="{F8D37920-6975-4076-ADFE-41124F940A75}" type="pres">
      <dgm:prSet presAssocID="{CED24BDC-4EF2-40D7-AD9C-9C6F6581580C}" presName="rect2ChTx" presStyleLbl="alignAcc1" presStyleIdx="2" presStyleCnt="3">
        <dgm:presLayoutVars>
          <dgm:bulletEnabled val="1"/>
        </dgm:presLayoutVars>
      </dgm:prSet>
      <dgm:spPr/>
      <dgm:t>
        <a:bodyPr/>
        <a:lstStyle/>
        <a:p>
          <a:endParaRPr lang="en-US"/>
        </a:p>
      </dgm:t>
    </dgm:pt>
    <dgm:pt modelId="{FA536220-C397-45B0-9130-FD63F21B80E0}" type="pres">
      <dgm:prSet presAssocID="{36C5F986-4B68-4155-B980-148B03EC938E}" presName="rect3ParTx" presStyleLbl="alignAcc1" presStyleIdx="2" presStyleCnt="3">
        <dgm:presLayoutVars>
          <dgm:chMax val="1"/>
          <dgm:bulletEnabled val="1"/>
        </dgm:presLayoutVars>
      </dgm:prSet>
      <dgm:spPr/>
      <dgm:t>
        <a:bodyPr/>
        <a:lstStyle/>
        <a:p>
          <a:endParaRPr lang="en-US"/>
        </a:p>
      </dgm:t>
    </dgm:pt>
    <dgm:pt modelId="{70A09192-69AB-4DF4-809B-5275DA3CF733}" type="pres">
      <dgm:prSet presAssocID="{36C5F986-4B68-4155-B980-148B03EC938E}" presName="rect3ChTx" presStyleLbl="alignAcc1" presStyleIdx="2" presStyleCnt="3">
        <dgm:presLayoutVars>
          <dgm:bulletEnabled val="1"/>
        </dgm:presLayoutVars>
      </dgm:prSet>
      <dgm:spPr/>
      <dgm:t>
        <a:bodyPr/>
        <a:lstStyle/>
        <a:p>
          <a:endParaRPr lang="en-US"/>
        </a:p>
      </dgm:t>
    </dgm:pt>
  </dgm:ptLst>
  <dgm:cxnLst>
    <dgm:cxn modelId="{7C4FFFF1-9F50-4F18-A9BF-BA53F5736CCB}" type="presOf" srcId="{CED24BDC-4EF2-40D7-AD9C-9C6F6581580C}" destId="{F56404EF-2BD4-487F-BC4A-E4913E47329B}" srcOrd="1" destOrd="0" presId="urn:microsoft.com/office/officeart/2005/8/layout/target3"/>
    <dgm:cxn modelId="{2E8012F0-5DAB-419A-B638-E816F564DB64}" srcId="{CED24BDC-4EF2-40D7-AD9C-9C6F6581580C}" destId="{86E84EEC-B15D-4C80-9DDC-FDDF3591EBB1}" srcOrd="0" destOrd="0" parTransId="{BC3E8452-220D-4C26-8FA2-FC7835DBA9BE}" sibTransId="{A1D8430F-3546-480B-AC56-4D73B891A6F2}"/>
    <dgm:cxn modelId="{E3EA0B2F-9461-4774-9459-DA5FF1D4C4D7}" type="presOf" srcId="{6ACB610A-5FBE-4CF0-8ACF-DECF12832D39}" destId="{4223AC56-620C-4120-A210-82D63A681466}" srcOrd="0" destOrd="0" presId="urn:microsoft.com/office/officeart/2005/8/layout/target3"/>
    <dgm:cxn modelId="{86B9D5F7-3EC4-48AE-B900-B248A43F3037}" type="presOf" srcId="{36C5F986-4B68-4155-B980-148B03EC938E}" destId="{6FCDA797-7B65-4E01-9D67-9BF92B1F954D}" srcOrd="0" destOrd="0" presId="urn:microsoft.com/office/officeart/2005/8/layout/target3"/>
    <dgm:cxn modelId="{0CBECB09-B722-4EA5-9699-BC5C87F99416}" type="presOf" srcId="{36C5F986-4B68-4155-B980-148B03EC938E}" destId="{FA536220-C397-45B0-9130-FD63F21B80E0}" srcOrd="1" destOrd="0" presId="urn:microsoft.com/office/officeart/2005/8/layout/target3"/>
    <dgm:cxn modelId="{1E368D64-B747-41FC-9C16-0984C258810F}" srcId="{BE8D01A6-058D-45AA-A51C-10F3809526ED}" destId="{C6F22864-6F7E-444A-A2F6-7F7AFCAFAF2F}" srcOrd="0" destOrd="0" parTransId="{207CF049-BBE6-4D89-BD32-7D873355E109}" sibTransId="{174852C0-C76D-4017-B992-53AA4B939BAB}"/>
    <dgm:cxn modelId="{469C378F-284F-4759-BE53-A7BB6F150719}" type="presOf" srcId="{CED24BDC-4EF2-40D7-AD9C-9C6F6581580C}" destId="{B4E38730-56C7-427E-8D80-01C3C3547DD6}" srcOrd="0" destOrd="0" presId="urn:microsoft.com/office/officeart/2005/8/layout/target3"/>
    <dgm:cxn modelId="{EFE0FD9F-9450-4630-9AC4-A9A989F391B7}" srcId="{6ACB610A-5FBE-4CF0-8ACF-DECF12832D39}" destId="{CED24BDC-4EF2-40D7-AD9C-9C6F6581580C}" srcOrd="1" destOrd="0" parTransId="{F86BCC1E-D2CA-44E3-B6F5-75AF9DB8076B}" sibTransId="{7191A6FE-DB25-4A71-BF4F-0C2AD105FB80}"/>
    <dgm:cxn modelId="{BE89A5C6-540A-4D09-9013-62BFE0A68C8E}" type="presOf" srcId="{BE8D01A6-058D-45AA-A51C-10F3809526ED}" destId="{B54D0CFA-254A-4727-89DC-D3687C995259}" srcOrd="0" destOrd="0" presId="urn:microsoft.com/office/officeart/2005/8/layout/target3"/>
    <dgm:cxn modelId="{C38E17C1-E768-4B09-8F6A-1374E65157C4}" type="presOf" srcId="{BE8D01A6-058D-45AA-A51C-10F3809526ED}" destId="{304894F5-EA57-4D07-99D5-717271BAB50E}" srcOrd="1" destOrd="0" presId="urn:microsoft.com/office/officeart/2005/8/layout/target3"/>
    <dgm:cxn modelId="{3983DC2C-443B-4F6F-8DBE-A8DD781D20A2}" srcId="{6ACB610A-5FBE-4CF0-8ACF-DECF12832D39}" destId="{BE8D01A6-058D-45AA-A51C-10F3809526ED}" srcOrd="0" destOrd="0" parTransId="{77A207FA-4CF7-4A79-8A4D-EB3569A69151}" sibTransId="{FB905114-8391-4861-A85C-CFBAF33C856C}"/>
    <dgm:cxn modelId="{19DCD950-0922-422C-9CD0-AFBE96910752}" srcId="{6ACB610A-5FBE-4CF0-8ACF-DECF12832D39}" destId="{36C5F986-4B68-4155-B980-148B03EC938E}" srcOrd="2" destOrd="0" parTransId="{B924D562-12C4-42F7-B183-3DC7EF915B7C}" sibTransId="{A695B3EE-DDF2-47CB-9823-2891430EFBD2}"/>
    <dgm:cxn modelId="{608F90D6-D268-45EB-91D0-59871C5B9123}" type="presOf" srcId="{86E84EEC-B15D-4C80-9DDC-FDDF3591EBB1}" destId="{F8D37920-6975-4076-ADFE-41124F940A75}" srcOrd="0" destOrd="0" presId="urn:microsoft.com/office/officeart/2005/8/layout/target3"/>
    <dgm:cxn modelId="{38F6DAC2-FE79-4B42-B288-8E2662E4B348}" srcId="{36C5F986-4B68-4155-B980-148B03EC938E}" destId="{A6B814CD-A662-4122-AEE1-DA8D78256F5D}" srcOrd="0" destOrd="0" parTransId="{D77B21AA-3952-454C-9C70-1EA0AB8422A7}" sibTransId="{CB59BCDA-712D-443F-9AAD-D0DAE492ACB9}"/>
    <dgm:cxn modelId="{2CC06F91-ECA6-4D2B-BCAD-C7733EB46D70}" type="presOf" srcId="{A6B814CD-A662-4122-AEE1-DA8D78256F5D}" destId="{70A09192-69AB-4DF4-809B-5275DA3CF733}" srcOrd="0" destOrd="0" presId="urn:microsoft.com/office/officeart/2005/8/layout/target3"/>
    <dgm:cxn modelId="{19C7F718-629C-4441-8208-FBAA30663E0C}" type="presOf" srcId="{C6F22864-6F7E-444A-A2F6-7F7AFCAFAF2F}" destId="{01F8987E-D989-400B-8B3B-C9545618A9D7}" srcOrd="0" destOrd="0" presId="urn:microsoft.com/office/officeart/2005/8/layout/target3"/>
    <dgm:cxn modelId="{A18DDC04-F286-49F0-BF4F-D4105CA5B50C}" type="presParOf" srcId="{4223AC56-620C-4120-A210-82D63A681466}" destId="{DDEED2DE-D375-4765-AE1C-05786EF7B842}" srcOrd="0" destOrd="0" presId="urn:microsoft.com/office/officeart/2005/8/layout/target3"/>
    <dgm:cxn modelId="{CBE3F785-5896-4016-912F-5C97756A893B}" type="presParOf" srcId="{4223AC56-620C-4120-A210-82D63A681466}" destId="{4F0EA405-D21F-4F6E-96A2-F5DC3BC0A362}" srcOrd="1" destOrd="0" presId="urn:microsoft.com/office/officeart/2005/8/layout/target3"/>
    <dgm:cxn modelId="{6A2687F8-0D09-45CA-B344-7DE5D5CF648A}" type="presParOf" srcId="{4223AC56-620C-4120-A210-82D63A681466}" destId="{B54D0CFA-254A-4727-89DC-D3687C995259}" srcOrd="2" destOrd="0" presId="urn:microsoft.com/office/officeart/2005/8/layout/target3"/>
    <dgm:cxn modelId="{2371D3F6-2447-4030-A1EC-4313D3D79C58}" type="presParOf" srcId="{4223AC56-620C-4120-A210-82D63A681466}" destId="{7D99A34A-C701-45E4-BFE4-D1B10181CB65}" srcOrd="3" destOrd="0" presId="urn:microsoft.com/office/officeart/2005/8/layout/target3"/>
    <dgm:cxn modelId="{CCC9C906-982C-4E68-B136-1EF83EF72C89}" type="presParOf" srcId="{4223AC56-620C-4120-A210-82D63A681466}" destId="{D47254CE-2DCB-42CD-912A-FF166FB42FEB}" srcOrd="4" destOrd="0" presId="urn:microsoft.com/office/officeart/2005/8/layout/target3"/>
    <dgm:cxn modelId="{76167B25-5865-430F-B0CC-8B3FB13DCBDB}" type="presParOf" srcId="{4223AC56-620C-4120-A210-82D63A681466}" destId="{B4E38730-56C7-427E-8D80-01C3C3547DD6}" srcOrd="5" destOrd="0" presId="urn:microsoft.com/office/officeart/2005/8/layout/target3"/>
    <dgm:cxn modelId="{F2792D96-4CB5-402A-8B6B-A626510671B8}" type="presParOf" srcId="{4223AC56-620C-4120-A210-82D63A681466}" destId="{F416869D-9B79-4DC2-A1DB-723067FB19DA}" srcOrd="6" destOrd="0" presId="urn:microsoft.com/office/officeart/2005/8/layout/target3"/>
    <dgm:cxn modelId="{E291C66D-988D-4A5F-98BC-1E2EF52471A5}" type="presParOf" srcId="{4223AC56-620C-4120-A210-82D63A681466}" destId="{DA75D6E8-2D05-4DDB-A28D-A30C1F90D7B9}" srcOrd="7" destOrd="0" presId="urn:microsoft.com/office/officeart/2005/8/layout/target3"/>
    <dgm:cxn modelId="{C7DF95D2-62C3-41BC-A042-E7AFF9BEA45A}" type="presParOf" srcId="{4223AC56-620C-4120-A210-82D63A681466}" destId="{6FCDA797-7B65-4E01-9D67-9BF92B1F954D}" srcOrd="8" destOrd="0" presId="urn:microsoft.com/office/officeart/2005/8/layout/target3"/>
    <dgm:cxn modelId="{B1F1BC62-327E-469D-B251-5C0502488F7B}" type="presParOf" srcId="{4223AC56-620C-4120-A210-82D63A681466}" destId="{304894F5-EA57-4D07-99D5-717271BAB50E}" srcOrd="9" destOrd="0" presId="urn:microsoft.com/office/officeart/2005/8/layout/target3"/>
    <dgm:cxn modelId="{FCC8C5BD-888A-4C86-AFCA-91FEE4C1F0D5}" type="presParOf" srcId="{4223AC56-620C-4120-A210-82D63A681466}" destId="{01F8987E-D989-400B-8B3B-C9545618A9D7}" srcOrd="10" destOrd="0" presId="urn:microsoft.com/office/officeart/2005/8/layout/target3"/>
    <dgm:cxn modelId="{044F8CB6-F267-4EBB-8570-99D8AD540CD8}" type="presParOf" srcId="{4223AC56-620C-4120-A210-82D63A681466}" destId="{F56404EF-2BD4-487F-BC4A-E4913E47329B}" srcOrd="11" destOrd="0" presId="urn:microsoft.com/office/officeart/2005/8/layout/target3"/>
    <dgm:cxn modelId="{E8F84E73-6F77-4CB6-B7EE-8C48C20B798D}" type="presParOf" srcId="{4223AC56-620C-4120-A210-82D63A681466}" destId="{F8D37920-6975-4076-ADFE-41124F940A75}" srcOrd="12" destOrd="0" presId="urn:microsoft.com/office/officeart/2005/8/layout/target3"/>
    <dgm:cxn modelId="{EEE0D2B2-4985-4362-B2A0-9717F7F1A093}" type="presParOf" srcId="{4223AC56-620C-4120-A210-82D63A681466}" destId="{FA536220-C397-45B0-9130-FD63F21B80E0}" srcOrd="13" destOrd="0" presId="urn:microsoft.com/office/officeart/2005/8/layout/target3"/>
    <dgm:cxn modelId="{412260A2-A3C3-403C-96C6-C6F5177D4A81}" type="presParOf" srcId="{4223AC56-620C-4120-A210-82D63A681466}" destId="{70A09192-69AB-4DF4-809B-5275DA3CF73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CB610A-5FBE-4CF0-8ACF-DECF12832D3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BE8D01A6-058D-45AA-A51C-10F3809526ED}">
      <dgm:prSet phldrT="[Text]"/>
      <dgm:spPr/>
      <dgm:t>
        <a:bodyPr/>
        <a:lstStyle/>
        <a:p>
          <a:r>
            <a:rPr lang="en-US" dirty="0"/>
            <a:t>Mission	</a:t>
          </a:r>
        </a:p>
      </dgm:t>
    </dgm:pt>
    <dgm:pt modelId="{77A207FA-4CF7-4A79-8A4D-EB3569A69151}" type="parTrans" cxnId="{3983DC2C-443B-4F6F-8DBE-A8DD781D20A2}">
      <dgm:prSet/>
      <dgm:spPr/>
      <dgm:t>
        <a:bodyPr/>
        <a:lstStyle/>
        <a:p>
          <a:endParaRPr lang="en-US"/>
        </a:p>
      </dgm:t>
    </dgm:pt>
    <dgm:pt modelId="{FB905114-8391-4861-A85C-CFBAF33C856C}" type="sibTrans" cxnId="{3983DC2C-443B-4F6F-8DBE-A8DD781D20A2}">
      <dgm:prSet/>
      <dgm:spPr/>
      <dgm:t>
        <a:bodyPr/>
        <a:lstStyle/>
        <a:p>
          <a:endParaRPr lang="en-US"/>
        </a:p>
      </dgm:t>
    </dgm:pt>
    <dgm:pt modelId="{C6F22864-6F7E-444A-A2F6-7F7AFCAFAF2F}">
      <dgm:prSet phldrT="[Text]"/>
      <dgm:spPr/>
      <dgm:t>
        <a:bodyPr/>
        <a:lstStyle/>
        <a:p>
          <a:r>
            <a:rPr lang="en-US" dirty="0"/>
            <a:t>Operational actions undertaken toward achieving vision	</a:t>
          </a:r>
        </a:p>
      </dgm:t>
    </dgm:pt>
    <dgm:pt modelId="{207CF049-BBE6-4D89-BD32-7D873355E109}" type="parTrans" cxnId="{1E368D64-B747-41FC-9C16-0984C258810F}">
      <dgm:prSet/>
      <dgm:spPr/>
      <dgm:t>
        <a:bodyPr/>
        <a:lstStyle/>
        <a:p>
          <a:endParaRPr lang="en-US"/>
        </a:p>
      </dgm:t>
    </dgm:pt>
    <dgm:pt modelId="{174852C0-C76D-4017-B992-53AA4B939BAB}" type="sibTrans" cxnId="{1E368D64-B747-41FC-9C16-0984C258810F}">
      <dgm:prSet/>
      <dgm:spPr/>
      <dgm:t>
        <a:bodyPr/>
        <a:lstStyle/>
        <a:p>
          <a:endParaRPr lang="en-US"/>
        </a:p>
      </dgm:t>
    </dgm:pt>
    <dgm:pt modelId="{CED24BDC-4EF2-40D7-AD9C-9C6F6581580C}">
      <dgm:prSet phldrT="[Text]"/>
      <dgm:spPr/>
      <dgm:t>
        <a:bodyPr/>
        <a:lstStyle/>
        <a:p>
          <a:r>
            <a:rPr lang="en-US" dirty="0"/>
            <a:t>Initiatives	</a:t>
          </a:r>
        </a:p>
      </dgm:t>
    </dgm:pt>
    <dgm:pt modelId="{F86BCC1E-D2CA-44E3-B6F5-75AF9DB8076B}" type="parTrans" cxnId="{EFE0FD9F-9450-4630-9AC4-A9A989F391B7}">
      <dgm:prSet/>
      <dgm:spPr/>
      <dgm:t>
        <a:bodyPr/>
        <a:lstStyle/>
        <a:p>
          <a:endParaRPr lang="en-US"/>
        </a:p>
      </dgm:t>
    </dgm:pt>
    <dgm:pt modelId="{7191A6FE-DB25-4A71-BF4F-0C2AD105FB80}" type="sibTrans" cxnId="{EFE0FD9F-9450-4630-9AC4-A9A989F391B7}">
      <dgm:prSet/>
      <dgm:spPr/>
      <dgm:t>
        <a:bodyPr/>
        <a:lstStyle/>
        <a:p>
          <a:endParaRPr lang="en-US"/>
        </a:p>
      </dgm:t>
    </dgm:pt>
    <dgm:pt modelId="{86E84EEC-B15D-4C80-9DDC-FDDF3591EBB1}">
      <dgm:prSet phldrT="[Text]"/>
      <dgm:spPr/>
      <dgm:t>
        <a:bodyPr/>
        <a:lstStyle/>
        <a:p>
          <a:r>
            <a:rPr lang="en-US" dirty="0"/>
            <a:t>First/primary in a series of actions</a:t>
          </a:r>
        </a:p>
      </dgm:t>
    </dgm:pt>
    <dgm:pt modelId="{BC3E8452-220D-4C26-8FA2-FC7835DBA9BE}" type="parTrans" cxnId="{2E8012F0-5DAB-419A-B638-E816F564DB64}">
      <dgm:prSet/>
      <dgm:spPr/>
      <dgm:t>
        <a:bodyPr/>
        <a:lstStyle/>
        <a:p>
          <a:endParaRPr lang="en-US"/>
        </a:p>
      </dgm:t>
    </dgm:pt>
    <dgm:pt modelId="{A1D8430F-3546-480B-AC56-4D73B891A6F2}" type="sibTrans" cxnId="{2E8012F0-5DAB-419A-B638-E816F564DB64}">
      <dgm:prSet/>
      <dgm:spPr/>
      <dgm:t>
        <a:bodyPr/>
        <a:lstStyle/>
        <a:p>
          <a:endParaRPr lang="en-US"/>
        </a:p>
      </dgm:t>
    </dgm:pt>
    <dgm:pt modelId="{36C5F986-4B68-4155-B980-148B03EC938E}">
      <dgm:prSet phldrT="[Text]"/>
      <dgm:spPr/>
      <dgm:t>
        <a:bodyPr/>
        <a:lstStyle/>
        <a:p>
          <a:r>
            <a:rPr lang="en-US" dirty="0"/>
            <a:t>Actions</a:t>
          </a:r>
        </a:p>
      </dgm:t>
    </dgm:pt>
    <dgm:pt modelId="{B924D562-12C4-42F7-B183-3DC7EF915B7C}" type="parTrans" cxnId="{19DCD950-0922-422C-9CD0-AFBE96910752}">
      <dgm:prSet/>
      <dgm:spPr/>
      <dgm:t>
        <a:bodyPr/>
        <a:lstStyle/>
        <a:p>
          <a:endParaRPr lang="en-US"/>
        </a:p>
      </dgm:t>
    </dgm:pt>
    <dgm:pt modelId="{A695B3EE-DDF2-47CB-9823-2891430EFBD2}" type="sibTrans" cxnId="{19DCD950-0922-422C-9CD0-AFBE96910752}">
      <dgm:prSet/>
      <dgm:spPr/>
      <dgm:t>
        <a:bodyPr/>
        <a:lstStyle/>
        <a:p>
          <a:endParaRPr lang="en-US"/>
        </a:p>
      </dgm:t>
    </dgm:pt>
    <dgm:pt modelId="{A6B814CD-A662-4122-AEE1-DA8D78256F5D}">
      <dgm:prSet phldrT="[Text]"/>
      <dgm:spPr/>
      <dgm:t>
        <a:bodyPr/>
        <a:lstStyle/>
        <a:p>
          <a:r>
            <a:rPr lang="en-US" dirty="0"/>
            <a:t>Steps undertaken to support initiatives</a:t>
          </a:r>
        </a:p>
      </dgm:t>
    </dgm:pt>
    <dgm:pt modelId="{D77B21AA-3952-454C-9C70-1EA0AB8422A7}" type="parTrans" cxnId="{38F6DAC2-FE79-4B42-B288-8E2662E4B348}">
      <dgm:prSet/>
      <dgm:spPr/>
      <dgm:t>
        <a:bodyPr/>
        <a:lstStyle/>
        <a:p>
          <a:endParaRPr lang="en-US"/>
        </a:p>
      </dgm:t>
    </dgm:pt>
    <dgm:pt modelId="{CB59BCDA-712D-443F-9AAD-D0DAE492ACB9}" type="sibTrans" cxnId="{38F6DAC2-FE79-4B42-B288-8E2662E4B348}">
      <dgm:prSet/>
      <dgm:spPr/>
      <dgm:t>
        <a:bodyPr/>
        <a:lstStyle/>
        <a:p>
          <a:endParaRPr lang="en-US"/>
        </a:p>
      </dgm:t>
    </dgm:pt>
    <dgm:pt modelId="{4223AC56-620C-4120-A210-82D63A681466}" type="pres">
      <dgm:prSet presAssocID="{6ACB610A-5FBE-4CF0-8ACF-DECF12832D39}" presName="Name0" presStyleCnt="0">
        <dgm:presLayoutVars>
          <dgm:chMax val="7"/>
          <dgm:dir/>
          <dgm:animLvl val="lvl"/>
          <dgm:resizeHandles val="exact"/>
        </dgm:presLayoutVars>
      </dgm:prSet>
      <dgm:spPr/>
      <dgm:t>
        <a:bodyPr/>
        <a:lstStyle/>
        <a:p>
          <a:endParaRPr lang="en-US"/>
        </a:p>
      </dgm:t>
    </dgm:pt>
    <dgm:pt modelId="{DDEED2DE-D375-4765-AE1C-05786EF7B842}" type="pres">
      <dgm:prSet presAssocID="{BE8D01A6-058D-45AA-A51C-10F3809526ED}" presName="circle1" presStyleLbl="node1" presStyleIdx="0" presStyleCnt="3"/>
      <dgm:spPr/>
    </dgm:pt>
    <dgm:pt modelId="{4F0EA405-D21F-4F6E-96A2-F5DC3BC0A362}" type="pres">
      <dgm:prSet presAssocID="{BE8D01A6-058D-45AA-A51C-10F3809526ED}" presName="space" presStyleCnt="0"/>
      <dgm:spPr/>
    </dgm:pt>
    <dgm:pt modelId="{B54D0CFA-254A-4727-89DC-D3687C995259}" type="pres">
      <dgm:prSet presAssocID="{BE8D01A6-058D-45AA-A51C-10F3809526ED}" presName="rect1" presStyleLbl="alignAcc1" presStyleIdx="0" presStyleCnt="3"/>
      <dgm:spPr/>
      <dgm:t>
        <a:bodyPr/>
        <a:lstStyle/>
        <a:p>
          <a:endParaRPr lang="en-US"/>
        </a:p>
      </dgm:t>
    </dgm:pt>
    <dgm:pt modelId="{7D99A34A-C701-45E4-BFE4-D1B10181CB65}" type="pres">
      <dgm:prSet presAssocID="{CED24BDC-4EF2-40D7-AD9C-9C6F6581580C}" presName="vertSpace2" presStyleLbl="node1" presStyleIdx="0" presStyleCnt="3"/>
      <dgm:spPr/>
    </dgm:pt>
    <dgm:pt modelId="{D47254CE-2DCB-42CD-912A-FF166FB42FEB}" type="pres">
      <dgm:prSet presAssocID="{CED24BDC-4EF2-40D7-AD9C-9C6F6581580C}" presName="circle2" presStyleLbl="node1" presStyleIdx="1" presStyleCnt="3"/>
      <dgm:spPr/>
    </dgm:pt>
    <dgm:pt modelId="{B4E38730-56C7-427E-8D80-01C3C3547DD6}" type="pres">
      <dgm:prSet presAssocID="{CED24BDC-4EF2-40D7-AD9C-9C6F6581580C}" presName="rect2" presStyleLbl="alignAcc1" presStyleIdx="1" presStyleCnt="3"/>
      <dgm:spPr/>
      <dgm:t>
        <a:bodyPr/>
        <a:lstStyle/>
        <a:p>
          <a:endParaRPr lang="en-US"/>
        </a:p>
      </dgm:t>
    </dgm:pt>
    <dgm:pt modelId="{F416869D-9B79-4DC2-A1DB-723067FB19DA}" type="pres">
      <dgm:prSet presAssocID="{36C5F986-4B68-4155-B980-148B03EC938E}" presName="vertSpace3" presStyleLbl="node1" presStyleIdx="1" presStyleCnt="3"/>
      <dgm:spPr/>
    </dgm:pt>
    <dgm:pt modelId="{DA75D6E8-2D05-4DDB-A28D-A30C1F90D7B9}" type="pres">
      <dgm:prSet presAssocID="{36C5F986-4B68-4155-B980-148B03EC938E}" presName="circle3" presStyleLbl="node1" presStyleIdx="2" presStyleCnt="3"/>
      <dgm:spPr/>
    </dgm:pt>
    <dgm:pt modelId="{6FCDA797-7B65-4E01-9D67-9BF92B1F954D}" type="pres">
      <dgm:prSet presAssocID="{36C5F986-4B68-4155-B980-148B03EC938E}" presName="rect3" presStyleLbl="alignAcc1" presStyleIdx="2" presStyleCnt="3"/>
      <dgm:spPr/>
      <dgm:t>
        <a:bodyPr/>
        <a:lstStyle/>
        <a:p>
          <a:endParaRPr lang="en-US"/>
        </a:p>
      </dgm:t>
    </dgm:pt>
    <dgm:pt modelId="{304894F5-EA57-4D07-99D5-717271BAB50E}" type="pres">
      <dgm:prSet presAssocID="{BE8D01A6-058D-45AA-A51C-10F3809526ED}" presName="rect1ParTx" presStyleLbl="alignAcc1" presStyleIdx="2" presStyleCnt="3">
        <dgm:presLayoutVars>
          <dgm:chMax val="1"/>
          <dgm:bulletEnabled val="1"/>
        </dgm:presLayoutVars>
      </dgm:prSet>
      <dgm:spPr/>
      <dgm:t>
        <a:bodyPr/>
        <a:lstStyle/>
        <a:p>
          <a:endParaRPr lang="en-US"/>
        </a:p>
      </dgm:t>
    </dgm:pt>
    <dgm:pt modelId="{01F8987E-D989-400B-8B3B-C9545618A9D7}" type="pres">
      <dgm:prSet presAssocID="{BE8D01A6-058D-45AA-A51C-10F3809526ED}" presName="rect1ChTx" presStyleLbl="alignAcc1" presStyleIdx="2" presStyleCnt="3">
        <dgm:presLayoutVars>
          <dgm:bulletEnabled val="1"/>
        </dgm:presLayoutVars>
      </dgm:prSet>
      <dgm:spPr/>
      <dgm:t>
        <a:bodyPr/>
        <a:lstStyle/>
        <a:p>
          <a:endParaRPr lang="en-US"/>
        </a:p>
      </dgm:t>
    </dgm:pt>
    <dgm:pt modelId="{F56404EF-2BD4-487F-BC4A-E4913E47329B}" type="pres">
      <dgm:prSet presAssocID="{CED24BDC-4EF2-40D7-AD9C-9C6F6581580C}" presName="rect2ParTx" presStyleLbl="alignAcc1" presStyleIdx="2" presStyleCnt="3">
        <dgm:presLayoutVars>
          <dgm:chMax val="1"/>
          <dgm:bulletEnabled val="1"/>
        </dgm:presLayoutVars>
      </dgm:prSet>
      <dgm:spPr/>
      <dgm:t>
        <a:bodyPr/>
        <a:lstStyle/>
        <a:p>
          <a:endParaRPr lang="en-US"/>
        </a:p>
      </dgm:t>
    </dgm:pt>
    <dgm:pt modelId="{F8D37920-6975-4076-ADFE-41124F940A75}" type="pres">
      <dgm:prSet presAssocID="{CED24BDC-4EF2-40D7-AD9C-9C6F6581580C}" presName="rect2ChTx" presStyleLbl="alignAcc1" presStyleIdx="2" presStyleCnt="3">
        <dgm:presLayoutVars>
          <dgm:bulletEnabled val="1"/>
        </dgm:presLayoutVars>
      </dgm:prSet>
      <dgm:spPr/>
      <dgm:t>
        <a:bodyPr/>
        <a:lstStyle/>
        <a:p>
          <a:endParaRPr lang="en-US"/>
        </a:p>
      </dgm:t>
    </dgm:pt>
    <dgm:pt modelId="{FA536220-C397-45B0-9130-FD63F21B80E0}" type="pres">
      <dgm:prSet presAssocID="{36C5F986-4B68-4155-B980-148B03EC938E}" presName="rect3ParTx" presStyleLbl="alignAcc1" presStyleIdx="2" presStyleCnt="3">
        <dgm:presLayoutVars>
          <dgm:chMax val="1"/>
          <dgm:bulletEnabled val="1"/>
        </dgm:presLayoutVars>
      </dgm:prSet>
      <dgm:spPr/>
      <dgm:t>
        <a:bodyPr/>
        <a:lstStyle/>
        <a:p>
          <a:endParaRPr lang="en-US"/>
        </a:p>
      </dgm:t>
    </dgm:pt>
    <dgm:pt modelId="{70A09192-69AB-4DF4-809B-5275DA3CF733}" type="pres">
      <dgm:prSet presAssocID="{36C5F986-4B68-4155-B980-148B03EC938E}" presName="rect3ChTx" presStyleLbl="alignAcc1" presStyleIdx="2" presStyleCnt="3">
        <dgm:presLayoutVars>
          <dgm:bulletEnabled val="1"/>
        </dgm:presLayoutVars>
      </dgm:prSet>
      <dgm:spPr/>
      <dgm:t>
        <a:bodyPr/>
        <a:lstStyle/>
        <a:p>
          <a:endParaRPr lang="en-US"/>
        </a:p>
      </dgm:t>
    </dgm:pt>
  </dgm:ptLst>
  <dgm:cxnLst>
    <dgm:cxn modelId="{7C4FFFF1-9F50-4F18-A9BF-BA53F5736CCB}" type="presOf" srcId="{CED24BDC-4EF2-40D7-AD9C-9C6F6581580C}" destId="{F56404EF-2BD4-487F-BC4A-E4913E47329B}" srcOrd="1" destOrd="0" presId="urn:microsoft.com/office/officeart/2005/8/layout/target3"/>
    <dgm:cxn modelId="{2E8012F0-5DAB-419A-B638-E816F564DB64}" srcId="{CED24BDC-4EF2-40D7-AD9C-9C6F6581580C}" destId="{86E84EEC-B15D-4C80-9DDC-FDDF3591EBB1}" srcOrd="0" destOrd="0" parTransId="{BC3E8452-220D-4C26-8FA2-FC7835DBA9BE}" sibTransId="{A1D8430F-3546-480B-AC56-4D73B891A6F2}"/>
    <dgm:cxn modelId="{E3EA0B2F-9461-4774-9459-DA5FF1D4C4D7}" type="presOf" srcId="{6ACB610A-5FBE-4CF0-8ACF-DECF12832D39}" destId="{4223AC56-620C-4120-A210-82D63A681466}" srcOrd="0" destOrd="0" presId="urn:microsoft.com/office/officeart/2005/8/layout/target3"/>
    <dgm:cxn modelId="{86B9D5F7-3EC4-48AE-B900-B248A43F3037}" type="presOf" srcId="{36C5F986-4B68-4155-B980-148B03EC938E}" destId="{6FCDA797-7B65-4E01-9D67-9BF92B1F954D}" srcOrd="0" destOrd="0" presId="urn:microsoft.com/office/officeart/2005/8/layout/target3"/>
    <dgm:cxn modelId="{0CBECB09-B722-4EA5-9699-BC5C87F99416}" type="presOf" srcId="{36C5F986-4B68-4155-B980-148B03EC938E}" destId="{FA536220-C397-45B0-9130-FD63F21B80E0}" srcOrd="1" destOrd="0" presId="urn:microsoft.com/office/officeart/2005/8/layout/target3"/>
    <dgm:cxn modelId="{1E368D64-B747-41FC-9C16-0984C258810F}" srcId="{BE8D01A6-058D-45AA-A51C-10F3809526ED}" destId="{C6F22864-6F7E-444A-A2F6-7F7AFCAFAF2F}" srcOrd="0" destOrd="0" parTransId="{207CF049-BBE6-4D89-BD32-7D873355E109}" sibTransId="{174852C0-C76D-4017-B992-53AA4B939BAB}"/>
    <dgm:cxn modelId="{469C378F-284F-4759-BE53-A7BB6F150719}" type="presOf" srcId="{CED24BDC-4EF2-40D7-AD9C-9C6F6581580C}" destId="{B4E38730-56C7-427E-8D80-01C3C3547DD6}" srcOrd="0" destOrd="0" presId="urn:microsoft.com/office/officeart/2005/8/layout/target3"/>
    <dgm:cxn modelId="{EFE0FD9F-9450-4630-9AC4-A9A989F391B7}" srcId="{6ACB610A-5FBE-4CF0-8ACF-DECF12832D39}" destId="{CED24BDC-4EF2-40D7-AD9C-9C6F6581580C}" srcOrd="1" destOrd="0" parTransId="{F86BCC1E-D2CA-44E3-B6F5-75AF9DB8076B}" sibTransId="{7191A6FE-DB25-4A71-BF4F-0C2AD105FB80}"/>
    <dgm:cxn modelId="{BE89A5C6-540A-4D09-9013-62BFE0A68C8E}" type="presOf" srcId="{BE8D01A6-058D-45AA-A51C-10F3809526ED}" destId="{B54D0CFA-254A-4727-89DC-D3687C995259}" srcOrd="0" destOrd="0" presId="urn:microsoft.com/office/officeart/2005/8/layout/target3"/>
    <dgm:cxn modelId="{C38E17C1-E768-4B09-8F6A-1374E65157C4}" type="presOf" srcId="{BE8D01A6-058D-45AA-A51C-10F3809526ED}" destId="{304894F5-EA57-4D07-99D5-717271BAB50E}" srcOrd="1" destOrd="0" presId="urn:microsoft.com/office/officeart/2005/8/layout/target3"/>
    <dgm:cxn modelId="{3983DC2C-443B-4F6F-8DBE-A8DD781D20A2}" srcId="{6ACB610A-5FBE-4CF0-8ACF-DECF12832D39}" destId="{BE8D01A6-058D-45AA-A51C-10F3809526ED}" srcOrd="0" destOrd="0" parTransId="{77A207FA-4CF7-4A79-8A4D-EB3569A69151}" sibTransId="{FB905114-8391-4861-A85C-CFBAF33C856C}"/>
    <dgm:cxn modelId="{19DCD950-0922-422C-9CD0-AFBE96910752}" srcId="{6ACB610A-5FBE-4CF0-8ACF-DECF12832D39}" destId="{36C5F986-4B68-4155-B980-148B03EC938E}" srcOrd="2" destOrd="0" parTransId="{B924D562-12C4-42F7-B183-3DC7EF915B7C}" sibTransId="{A695B3EE-DDF2-47CB-9823-2891430EFBD2}"/>
    <dgm:cxn modelId="{608F90D6-D268-45EB-91D0-59871C5B9123}" type="presOf" srcId="{86E84EEC-B15D-4C80-9DDC-FDDF3591EBB1}" destId="{F8D37920-6975-4076-ADFE-41124F940A75}" srcOrd="0" destOrd="0" presId="urn:microsoft.com/office/officeart/2005/8/layout/target3"/>
    <dgm:cxn modelId="{38F6DAC2-FE79-4B42-B288-8E2662E4B348}" srcId="{36C5F986-4B68-4155-B980-148B03EC938E}" destId="{A6B814CD-A662-4122-AEE1-DA8D78256F5D}" srcOrd="0" destOrd="0" parTransId="{D77B21AA-3952-454C-9C70-1EA0AB8422A7}" sibTransId="{CB59BCDA-712D-443F-9AAD-D0DAE492ACB9}"/>
    <dgm:cxn modelId="{2CC06F91-ECA6-4D2B-BCAD-C7733EB46D70}" type="presOf" srcId="{A6B814CD-A662-4122-AEE1-DA8D78256F5D}" destId="{70A09192-69AB-4DF4-809B-5275DA3CF733}" srcOrd="0" destOrd="0" presId="urn:microsoft.com/office/officeart/2005/8/layout/target3"/>
    <dgm:cxn modelId="{19C7F718-629C-4441-8208-FBAA30663E0C}" type="presOf" srcId="{C6F22864-6F7E-444A-A2F6-7F7AFCAFAF2F}" destId="{01F8987E-D989-400B-8B3B-C9545618A9D7}" srcOrd="0" destOrd="0" presId="urn:microsoft.com/office/officeart/2005/8/layout/target3"/>
    <dgm:cxn modelId="{A18DDC04-F286-49F0-BF4F-D4105CA5B50C}" type="presParOf" srcId="{4223AC56-620C-4120-A210-82D63A681466}" destId="{DDEED2DE-D375-4765-AE1C-05786EF7B842}" srcOrd="0" destOrd="0" presId="urn:microsoft.com/office/officeart/2005/8/layout/target3"/>
    <dgm:cxn modelId="{CBE3F785-5896-4016-912F-5C97756A893B}" type="presParOf" srcId="{4223AC56-620C-4120-A210-82D63A681466}" destId="{4F0EA405-D21F-4F6E-96A2-F5DC3BC0A362}" srcOrd="1" destOrd="0" presId="urn:microsoft.com/office/officeart/2005/8/layout/target3"/>
    <dgm:cxn modelId="{6A2687F8-0D09-45CA-B344-7DE5D5CF648A}" type="presParOf" srcId="{4223AC56-620C-4120-A210-82D63A681466}" destId="{B54D0CFA-254A-4727-89DC-D3687C995259}" srcOrd="2" destOrd="0" presId="urn:microsoft.com/office/officeart/2005/8/layout/target3"/>
    <dgm:cxn modelId="{2371D3F6-2447-4030-A1EC-4313D3D79C58}" type="presParOf" srcId="{4223AC56-620C-4120-A210-82D63A681466}" destId="{7D99A34A-C701-45E4-BFE4-D1B10181CB65}" srcOrd="3" destOrd="0" presId="urn:microsoft.com/office/officeart/2005/8/layout/target3"/>
    <dgm:cxn modelId="{CCC9C906-982C-4E68-B136-1EF83EF72C89}" type="presParOf" srcId="{4223AC56-620C-4120-A210-82D63A681466}" destId="{D47254CE-2DCB-42CD-912A-FF166FB42FEB}" srcOrd="4" destOrd="0" presId="urn:microsoft.com/office/officeart/2005/8/layout/target3"/>
    <dgm:cxn modelId="{76167B25-5865-430F-B0CC-8B3FB13DCBDB}" type="presParOf" srcId="{4223AC56-620C-4120-A210-82D63A681466}" destId="{B4E38730-56C7-427E-8D80-01C3C3547DD6}" srcOrd="5" destOrd="0" presId="urn:microsoft.com/office/officeart/2005/8/layout/target3"/>
    <dgm:cxn modelId="{F2792D96-4CB5-402A-8B6B-A626510671B8}" type="presParOf" srcId="{4223AC56-620C-4120-A210-82D63A681466}" destId="{F416869D-9B79-4DC2-A1DB-723067FB19DA}" srcOrd="6" destOrd="0" presId="urn:microsoft.com/office/officeart/2005/8/layout/target3"/>
    <dgm:cxn modelId="{E291C66D-988D-4A5F-98BC-1E2EF52471A5}" type="presParOf" srcId="{4223AC56-620C-4120-A210-82D63A681466}" destId="{DA75D6E8-2D05-4DDB-A28D-A30C1F90D7B9}" srcOrd="7" destOrd="0" presId="urn:microsoft.com/office/officeart/2005/8/layout/target3"/>
    <dgm:cxn modelId="{C7DF95D2-62C3-41BC-A042-E7AFF9BEA45A}" type="presParOf" srcId="{4223AC56-620C-4120-A210-82D63A681466}" destId="{6FCDA797-7B65-4E01-9D67-9BF92B1F954D}" srcOrd="8" destOrd="0" presId="urn:microsoft.com/office/officeart/2005/8/layout/target3"/>
    <dgm:cxn modelId="{B1F1BC62-327E-469D-B251-5C0502488F7B}" type="presParOf" srcId="{4223AC56-620C-4120-A210-82D63A681466}" destId="{304894F5-EA57-4D07-99D5-717271BAB50E}" srcOrd="9" destOrd="0" presId="urn:microsoft.com/office/officeart/2005/8/layout/target3"/>
    <dgm:cxn modelId="{FCC8C5BD-888A-4C86-AFCA-91FEE4C1F0D5}" type="presParOf" srcId="{4223AC56-620C-4120-A210-82D63A681466}" destId="{01F8987E-D989-400B-8B3B-C9545618A9D7}" srcOrd="10" destOrd="0" presId="urn:microsoft.com/office/officeart/2005/8/layout/target3"/>
    <dgm:cxn modelId="{044F8CB6-F267-4EBB-8570-99D8AD540CD8}" type="presParOf" srcId="{4223AC56-620C-4120-A210-82D63A681466}" destId="{F56404EF-2BD4-487F-BC4A-E4913E47329B}" srcOrd="11" destOrd="0" presId="urn:microsoft.com/office/officeart/2005/8/layout/target3"/>
    <dgm:cxn modelId="{E8F84E73-6F77-4CB6-B7EE-8C48C20B798D}" type="presParOf" srcId="{4223AC56-620C-4120-A210-82D63A681466}" destId="{F8D37920-6975-4076-ADFE-41124F940A75}" srcOrd="12" destOrd="0" presId="urn:microsoft.com/office/officeart/2005/8/layout/target3"/>
    <dgm:cxn modelId="{EEE0D2B2-4985-4362-B2A0-9717F7F1A093}" type="presParOf" srcId="{4223AC56-620C-4120-A210-82D63A681466}" destId="{FA536220-C397-45B0-9130-FD63F21B80E0}" srcOrd="13" destOrd="0" presId="urn:microsoft.com/office/officeart/2005/8/layout/target3"/>
    <dgm:cxn modelId="{412260A2-A3C3-403C-96C6-C6F5177D4A81}" type="presParOf" srcId="{4223AC56-620C-4120-A210-82D63A681466}" destId="{70A09192-69AB-4DF4-809B-5275DA3CF73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471A-25A5-4DE0-9B56-3558863B6931}">
      <dsp:nvSpPr>
        <dsp:cNvPr id="0" name=""/>
        <dsp:cNvSpPr/>
      </dsp:nvSpPr>
      <dsp:spPr>
        <a:xfrm>
          <a:off x="1848902" y="164318"/>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Vision</a:t>
          </a:r>
        </a:p>
      </dsp:txBody>
      <dsp:txXfrm>
        <a:off x="2025590" y="341006"/>
        <a:ext cx="853123" cy="853123"/>
      </dsp:txXfrm>
    </dsp:sp>
    <dsp:sp modelId="{29F21B4B-218F-40BE-B4EB-F5A4CF51AAD5}">
      <dsp:nvSpPr>
        <dsp:cNvPr id="0" name=""/>
        <dsp:cNvSpPr/>
      </dsp:nvSpPr>
      <dsp:spPr>
        <a:xfrm>
          <a:off x="2102265" y="1389716"/>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195019" y="1657308"/>
        <a:ext cx="514261" cy="164585"/>
      </dsp:txXfrm>
    </dsp:sp>
    <dsp:sp modelId="{3A2C816A-47CD-435A-88C6-2CB67DA7D581}">
      <dsp:nvSpPr>
        <dsp:cNvPr id="0" name=""/>
        <dsp:cNvSpPr/>
      </dsp:nvSpPr>
      <dsp:spPr>
        <a:xfrm>
          <a:off x="1892300" y="2106083"/>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Goals</a:t>
          </a:r>
        </a:p>
      </dsp:txBody>
      <dsp:txXfrm>
        <a:off x="2068988" y="2282771"/>
        <a:ext cx="853123" cy="853123"/>
      </dsp:txXfrm>
    </dsp:sp>
    <dsp:sp modelId="{32A2BE8B-A2E8-4508-A1EE-D5F24F4CFC73}">
      <dsp:nvSpPr>
        <dsp:cNvPr id="0" name=""/>
        <dsp:cNvSpPr/>
      </dsp:nvSpPr>
      <dsp:spPr>
        <a:xfrm>
          <a:off x="2145665" y="3410551"/>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38419" y="3678143"/>
        <a:ext cx="514261" cy="164585"/>
      </dsp:txXfrm>
    </dsp:sp>
    <dsp:sp modelId="{280A4381-3392-400B-B115-73187FBE9F57}">
      <dsp:nvSpPr>
        <dsp:cNvPr id="0" name=""/>
        <dsp:cNvSpPr/>
      </dsp:nvSpPr>
      <dsp:spPr>
        <a:xfrm>
          <a:off x="1892300" y="4208289"/>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Objectives</a:t>
          </a:r>
        </a:p>
      </dsp:txBody>
      <dsp:txXfrm>
        <a:off x="2068988" y="4384977"/>
        <a:ext cx="853123" cy="853123"/>
      </dsp:txXfrm>
    </dsp:sp>
    <dsp:sp modelId="{401C9BFC-54B4-49BA-8ECA-B69CF82AE90C}">
      <dsp:nvSpPr>
        <dsp:cNvPr id="0" name=""/>
        <dsp:cNvSpPr/>
      </dsp:nvSpPr>
      <dsp:spPr>
        <a:xfrm rot="21492114">
          <a:off x="3279828" y="2533812"/>
          <a:ext cx="384171" cy="44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279856" y="2625384"/>
        <a:ext cx="268920" cy="269290"/>
      </dsp:txXfrm>
    </dsp:sp>
    <dsp:sp modelId="{34FFEFF5-F8C2-43CF-9CCC-B1897295D92A}">
      <dsp:nvSpPr>
        <dsp:cNvPr id="0" name=""/>
        <dsp:cNvSpPr/>
      </dsp:nvSpPr>
      <dsp:spPr>
        <a:xfrm>
          <a:off x="3822700" y="1502833"/>
          <a:ext cx="2412999" cy="2412999"/>
        </a:xfrm>
        <a:prstGeom prst="ellipse">
          <a:avLst/>
        </a:prstGeom>
        <a:solidFill>
          <a:srgbClr val="00B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a:t>ENDS</a:t>
          </a:r>
        </a:p>
      </dsp:txBody>
      <dsp:txXfrm>
        <a:off x="4176076" y="1856209"/>
        <a:ext cx="1706247" cy="1706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F471A-25A5-4DE0-9B56-3558863B6931}">
      <dsp:nvSpPr>
        <dsp:cNvPr id="0" name=""/>
        <dsp:cNvSpPr/>
      </dsp:nvSpPr>
      <dsp:spPr>
        <a:xfrm>
          <a:off x="1848902" y="164318"/>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Mission</a:t>
          </a:r>
        </a:p>
      </dsp:txBody>
      <dsp:txXfrm>
        <a:off x="2025590" y="341006"/>
        <a:ext cx="853123" cy="853123"/>
      </dsp:txXfrm>
    </dsp:sp>
    <dsp:sp modelId="{29F21B4B-218F-40BE-B4EB-F5A4CF51AAD5}">
      <dsp:nvSpPr>
        <dsp:cNvPr id="0" name=""/>
        <dsp:cNvSpPr/>
      </dsp:nvSpPr>
      <dsp:spPr>
        <a:xfrm>
          <a:off x="2102265" y="1389716"/>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195019" y="1657308"/>
        <a:ext cx="514261" cy="164585"/>
      </dsp:txXfrm>
    </dsp:sp>
    <dsp:sp modelId="{3A2C816A-47CD-435A-88C6-2CB67DA7D581}">
      <dsp:nvSpPr>
        <dsp:cNvPr id="0" name=""/>
        <dsp:cNvSpPr/>
      </dsp:nvSpPr>
      <dsp:spPr>
        <a:xfrm>
          <a:off x="1892300" y="2106083"/>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Initiatives</a:t>
          </a:r>
        </a:p>
      </dsp:txBody>
      <dsp:txXfrm>
        <a:off x="2068988" y="2282771"/>
        <a:ext cx="853123" cy="853123"/>
      </dsp:txXfrm>
    </dsp:sp>
    <dsp:sp modelId="{32A2BE8B-A2E8-4508-A1EE-D5F24F4CFC73}">
      <dsp:nvSpPr>
        <dsp:cNvPr id="0" name=""/>
        <dsp:cNvSpPr/>
      </dsp:nvSpPr>
      <dsp:spPr>
        <a:xfrm>
          <a:off x="2145665" y="3410551"/>
          <a:ext cx="699769" cy="69976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238419" y="3678143"/>
        <a:ext cx="514261" cy="164585"/>
      </dsp:txXfrm>
    </dsp:sp>
    <dsp:sp modelId="{280A4381-3392-400B-B115-73187FBE9F57}">
      <dsp:nvSpPr>
        <dsp:cNvPr id="0" name=""/>
        <dsp:cNvSpPr/>
      </dsp:nvSpPr>
      <dsp:spPr>
        <a:xfrm>
          <a:off x="1892300" y="4208289"/>
          <a:ext cx="1206499" cy="120649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Actions	</a:t>
          </a:r>
        </a:p>
      </dsp:txBody>
      <dsp:txXfrm>
        <a:off x="2068988" y="4384977"/>
        <a:ext cx="853123" cy="853123"/>
      </dsp:txXfrm>
    </dsp:sp>
    <dsp:sp modelId="{401C9BFC-54B4-49BA-8ECA-B69CF82AE90C}">
      <dsp:nvSpPr>
        <dsp:cNvPr id="0" name=""/>
        <dsp:cNvSpPr/>
      </dsp:nvSpPr>
      <dsp:spPr>
        <a:xfrm rot="21492114">
          <a:off x="3279828" y="2533812"/>
          <a:ext cx="384171" cy="44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279856" y="2625384"/>
        <a:ext cx="268920" cy="269290"/>
      </dsp:txXfrm>
    </dsp:sp>
    <dsp:sp modelId="{34FFEFF5-F8C2-43CF-9CCC-B1897295D92A}">
      <dsp:nvSpPr>
        <dsp:cNvPr id="0" name=""/>
        <dsp:cNvSpPr/>
      </dsp:nvSpPr>
      <dsp:spPr>
        <a:xfrm>
          <a:off x="3822700" y="1502833"/>
          <a:ext cx="2412999" cy="2412999"/>
        </a:xfrm>
        <a:prstGeom prst="ellipse">
          <a:avLst/>
        </a:prstGeom>
        <a:solidFill>
          <a:srgbClr val="00B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a:t>MEANS</a:t>
          </a:r>
        </a:p>
      </dsp:txBody>
      <dsp:txXfrm>
        <a:off x="4176076" y="1856209"/>
        <a:ext cx="1706247" cy="1706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ED2DE-D375-4765-AE1C-05786EF7B842}">
      <dsp:nvSpPr>
        <dsp:cNvPr id="0" name=""/>
        <dsp:cNvSpPr/>
      </dsp:nvSpPr>
      <dsp:spPr>
        <a:xfrm>
          <a:off x="9119" y="243525"/>
          <a:ext cx="4876800" cy="4876800"/>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D0CFA-254A-4727-89DC-D3687C995259}">
      <dsp:nvSpPr>
        <dsp:cNvPr id="0" name=""/>
        <dsp:cNvSpPr/>
      </dsp:nvSpPr>
      <dsp:spPr>
        <a:xfrm>
          <a:off x="2383552" y="255522"/>
          <a:ext cx="5689599" cy="4852806"/>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Vision	</a:t>
          </a:r>
        </a:p>
      </dsp:txBody>
      <dsp:txXfrm>
        <a:off x="2383552" y="255522"/>
        <a:ext cx="2844799" cy="1455844"/>
      </dsp:txXfrm>
    </dsp:sp>
    <dsp:sp modelId="{D47254CE-2DCB-42CD-912A-FF166FB42FEB}">
      <dsp:nvSpPr>
        <dsp:cNvPr id="0" name=""/>
        <dsp:cNvSpPr/>
      </dsp:nvSpPr>
      <dsp:spPr>
        <a:xfrm>
          <a:off x="853441" y="1733976"/>
          <a:ext cx="3169916" cy="3169916"/>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38730-56C7-427E-8D80-01C3C3547DD6}">
      <dsp:nvSpPr>
        <dsp:cNvPr id="0" name=""/>
        <dsp:cNvSpPr/>
      </dsp:nvSpPr>
      <dsp:spPr>
        <a:xfrm>
          <a:off x="2438400" y="1605705"/>
          <a:ext cx="5689599" cy="3426458"/>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Goals</a:t>
          </a:r>
        </a:p>
      </dsp:txBody>
      <dsp:txXfrm>
        <a:off x="2438400" y="1605705"/>
        <a:ext cx="2844799" cy="1581441"/>
      </dsp:txXfrm>
    </dsp:sp>
    <dsp:sp modelId="{DA75D6E8-2D05-4DDB-A28D-A30C1F90D7B9}">
      <dsp:nvSpPr>
        <dsp:cNvPr id="0" name=""/>
        <dsp:cNvSpPr/>
      </dsp:nvSpPr>
      <dsp:spPr>
        <a:xfrm>
          <a:off x="1706880" y="3197014"/>
          <a:ext cx="1463038" cy="1463038"/>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DA797-7B65-4E01-9D67-9BF92B1F954D}">
      <dsp:nvSpPr>
        <dsp:cNvPr id="0" name=""/>
        <dsp:cNvSpPr/>
      </dsp:nvSpPr>
      <dsp:spPr>
        <a:xfrm>
          <a:off x="2438400" y="2963989"/>
          <a:ext cx="5689599" cy="1929089"/>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Objectives</a:t>
          </a:r>
        </a:p>
      </dsp:txBody>
      <dsp:txXfrm>
        <a:off x="2438400" y="2963989"/>
        <a:ext cx="2844799" cy="1929089"/>
      </dsp:txXfrm>
    </dsp:sp>
    <dsp:sp modelId="{01F8987E-D989-400B-8B3B-C9545618A9D7}">
      <dsp:nvSpPr>
        <dsp:cNvPr id="0" name=""/>
        <dsp:cNvSpPr/>
      </dsp:nvSpPr>
      <dsp:spPr>
        <a:xfrm>
          <a:off x="5283200" y="270933"/>
          <a:ext cx="2844799" cy="1463043"/>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Final destination – desired future	</a:t>
          </a:r>
        </a:p>
      </dsp:txBody>
      <dsp:txXfrm>
        <a:off x="5283200" y="270933"/>
        <a:ext cx="2844799" cy="1463043"/>
      </dsp:txXfrm>
    </dsp:sp>
    <dsp:sp modelId="{F8D37920-6975-4076-ADFE-41124F940A75}">
      <dsp:nvSpPr>
        <dsp:cNvPr id="0" name=""/>
        <dsp:cNvSpPr/>
      </dsp:nvSpPr>
      <dsp:spPr>
        <a:xfrm>
          <a:off x="5283200" y="1733976"/>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Broad/primary outcome you desire to achieve</a:t>
          </a:r>
        </a:p>
      </dsp:txBody>
      <dsp:txXfrm>
        <a:off x="5283200" y="1733976"/>
        <a:ext cx="2844799" cy="1463038"/>
      </dsp:txXfrm>
    </dsp:sp>
    <dsp:sp modelId="{70A09192-69AB-4DF4-809B-5275DA3CF733}">
      <dsp:nvSpPr>
        <dsp:cNvPr id="0" name=""/>
        <dsp:cNvSpPr/>
      </dsp:nvSpPr>
      <dsp:spPr>
        <a:xfrm>
          <a:off x="5283200" y="3197014"/>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Broad efforts expected to be undertaken to achieve goals</a:t>
          </a:r>
        </a:p>
      </dsp:txBody>
      <dsp:txXfrm>
        <a:off x="5283200" y="3197014"/>
        <a:ext cx="2844799" cy="1463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ED2DE-D375-4765-AE1C-05786EF7B842}">
      <dsp:nvSpPr>
        <dsp:cNvPr id="0" name=""/>
        <dsp:cNvSpPr/>
      </dsp:nvSpPr>
      <dsp:spPr>
        <a:xfrm>
          <a:off x="0" y="270933"/>
          <a:ext cx="4876800" cy="4876800"/>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D0CFA-254A-4727-89DC-D3687C995259}">
      <dsp:nvSpPr>
        <dsp:cNvPr id="0" name=""/>
        <dsp:cNvSpPr/>
      </dsp:nvSpPr>
      <dsp:spPr>
        <a:xfrm>
          <a:off x="2438400" y="270933"/>
          <a:ext cx="5689599" cy="4876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Mission	</a:t>
          </a:r>
        </a:p>
      </dsp:txBody>
      <dsp:txXfrm>
        <a:off x="2438400" y="270933"/>
        <a:ext cx="2844799" cy="1463043"/>
      </dsp:txXfrm>
    </dsp:sp>
    <dsp:sp modelId="{D47254CE-2DCB-42CD-912A-FF166FB42FEB}">
      <dsp:nvSpPr>
        <dsp:cNvPr id="0" name=""/>
        <dsp:cNvSpPr/>
      </dsp:nvSpPr>
      <dsp:spPr>
        <a:xfrm>
          <a:off x="853441" y="1733976"/>
          <a:ext cx="3169916" cy="3169916"/>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38730-56C7-427E-8D80-01C3C3547DD6}">
      <dsp:nvSpPr>
        <dsp:cNvPr id="0" name=""/>
        <dsp:cNvSpPr/>
      </dsp:nvSpPr>
      <dsp:spPr>
        <a:xfrm>
          <a:off x="2438400" y="1733976"/>
          <a:ext cx="5689599" cy="3169916"/>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Initiatives	</a:t>
          </a:r>
        </a:p>
      </dsp:txBody>
      <dsp:txXfrm>
        <a:off x="2438400" y="1733976"/>
        <a:ext cx="2844799" cy="1463038"/>
      </dsp:txXfrm>
    </dsp:sp>
    <dsp:sp modelId="{DA75D6E8-2D05-4DDB-A28D-A30C1F90D7B9}">
      <dsp:nvSpPr>
        <dsp:cNvPr id="0" name=""/>
        <dsp:cNvSpPr/>
      </dsp:nvSpPr>
      <dsp:spPr>
        <a:xfrm>
          <a:off x="1706880" y="3197014"/>
          <a:ext cx="1463038" cy="1463038"/>
        </a:xfrm>
        <a:prstGeom prst="pie">
          <a:avLst>
            <a:gd name="adj1" fmla="val 5400000"/>
            <a:gd name="adj2" fmla="val 1620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DA797-7B65-4E01-9D67-9BF92B1F954D}">
      <dsp:nvSpPr>
        <dsp:cNvPr id="0" name=""/>
        <dsp:cNvSpPr/>
      </dsp:nvSpPr>
      <dsp:spPr>
        <a:xfrm>
          <a:off x="2438400" y="3197014"/>
          <a:ext cx="5689599" cy="1463038"/>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Actions</a:t>
          </a:r>
        </a:p>
      </dsp:txBody>
      <dsp:txXfrm>
        <a:off x="2438400" y="3197014"/>
        <a:ext cx="2844799" cy="1463038"/>
      </dsp:txXfrm>
    </dsp:sp>
    <dsp:sp modelId="{01F8987E-D989-400B-8B3B-C9545618A9D7}">
      <dsp:nvSpPr>
        <dsp:cNvPr id="0" name=""/>
        <dsp:cNvSpPr/>
      </dsp:nvSpPr>
      <dsp:spPr>
        <a:xfrm>
          <a:off x="5283200" y="270933"/>
          <a:ext cx="2844799" cy="1463043"/>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Operational actions undertaken toward achieving vision	</a:t>
          </a:r>
        </a:p>
      </dsp:txBody>
      <dsp:txXfrm>
        <a:off x="5283200" y="270933"/>
        <a:ext cx="2844799" cy="1463043"/>
      </dsp:txXfrm>
    </dsp:sp>
    <dsp:sp modelId="{F8D37920-6975-4076-ADFE-41124F940A75}">
      <dsp:nvSpPr>
        <dsp:cNvPr id="0" name=""/>
        <dsp:cNvSpPr/>
      </dsp:nvSpPr>
      <dsp:spPr>
        <a:xfrm>
          <a:off x="5283200" y="1733976"/>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First/primary in a series of actions</a:t>
          </a:r>
        </a:p>
      </dsp:txBody>
      <dsp:txXfrm>
        <a:off x="5283200" y="1733976"/>
        <a:ext cx="2844799" cy="1463038"/>
      </dsp:txXfrm>
    </dsp:sp>
    <dsp:sp modelId="{70A09192-69AB-4DF4-809B-5275DA3CF733}">
      <dsp:nvSpPr>
        <dsp:cNvPr id="0" name=""/>
        <dsp:cNvSpPr/>
      </dsp:nvSpPr>
      <dsp:spPr>
        <a:xfrm>
          <a:off x="5283200" y="3197014"/>
          <a:ext cx="2844799" cy="1463038"/>
        </a:xfrm>
        <a:prstGeom prst="rect">
          <a:avLst/>
        </a:prstGeom>
        <a:noFill/>
        <a:ln w="48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Steps undertaken to support initiatives</a:t>
          </a:r>
        </a:p>
      </dsp:txBody>
      <dsp:txXfrm>
        <a:off x="5283200" y="3197014"/>
        <a:ext cx="2844799" cy="146303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10/8/2020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47636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147597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53203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18776973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10/8/2020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10/8/2020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10/8/2020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Puzzle2_found_bw.jpg" TargetMode="Externa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es/intercambio-de-ideas-siluetas-hombre-81822/" TargetMode="Externa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hyperlink" Target="https://www.pikist.com/search?q=together" TargetMode="External"/><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7452" y="1874843"/>
            <a:ext cx="6581498" cy="2219691"/>
          </a:xfrm>
        </p:spPr>
        <p:txBody>
          <a:bodyPr anchor="ctr">
            <a:normAutofit/>
          </a:bodyPr>
          <a:lstStyle/>
          <a:p>
            <a:r>
              <a:rPr lang="en-US" sz="2800" dirty="0"/>
              <a:t>Governing in a post-pandemic environment: Navigating Your Board role within anew reality</a:t>
            </a:r>
          </a:p>
        </p:txBody>
      </p:sp>
      <p:sp>
        <p:nvSpPr>
          <p:cNvPr id="7" name="Subtitle 6"/>
          <p:cNvSpPr>
            <a:spLocks noGrp="1"/>
          </p:cNvSpPr>
          <p:nvPr>
            <p:ph type="subTitle" idx="1"/>
          </p:nvPr>
        </p:nvSpPr>
        <p:spPr>
          <a:xfrm>
            <a:off x="257452" y="3749918"/>
            <a:ext cx="5734050" cy="955565"/>
          </a:xfrm>
        </p:spPr>
        <p:txBody>
          <a:bodyPr>
            <a:normAutofit/>
          </a:bodyPr>
          <a:lstStyle/>
          <a:p>
            <a:r>
              <a:rPr lang="en-US" sz="2000" b="1" i="1" dirty="0"/>
              <a:t>Owning Student Learning During Change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TextBox 1">
            <a:extLst>
              <a:ext uri="{FF2B5EF4-FFF2-40B4-BE49-F238E27FC236}">
                <a16:creationId xmlns:a16="http://schemas.microsoft.com/office/drawing/2014/main" id="{85243F25-187C-48C1-B794-585ADD3BD3D1}"/>
              </a:ext>
            </a:extLst>
          </p:cNvPr>
          <p:cNvSpPr txBox="1"/>
          <p:nvPr/>
        </p:nvSpPr>
        <p:spPr>
          <a:xfrm>
            <a:off x="205203" y="4520817"/>
            <a:ext cx="5838548" cy="369332"/>
          </a:xfrm>
          <a:prstGeom prst="rect">
            <a:avLst/>
          </a:prstGeom>
          <a:noFill/>
        </p:spPr>
        <p:txBody>
          <a:bodyPr wrap="square" rtlCol="0">
            <a:spAutoFit/>
          </a:bodyPr>
          <a:lstStyle/>
          <a:p>
            <a:r>
              <a:rPr lang="en-US" dirty="0"/>
              <a:t>Webinar #2:  October 14, 2020</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3" name="Table 3">
            <a:extLst>
              <a:ext uri="{FF2B5EF4-FFF2-40B4-BE49-F238E27FC236}">
                <a16:creationId xmlns:a16="http://schemas.microsoft.com/office/drawing/2014/main" id="{0C03968C-D406-414C-AD21-A3D36BB67DFD}"/>
              </a:ext>
            </a:extLst>
          </p:cNvPr>
          <p:cNvGraphicFramePr>
            <a:graphicFrameLocks noGrp="1"/>
          </p:cNvGraphicFramePr>
          <p:nvPr>
            <p:extLst>
              <p:ext uri="{D42A27DB-BD31-4B8C-83A1-F6EECF244321}">
                <p14:modId xmlns:p14="http://schemas.microsoft.com/office/powerpoint/2010/main" val="2456758165"/>
              </p:ext>
            </p:extLst>
          </p:nvPr>
        </p:nvGraphicFramePr>
        <p:xfrm>
          <a:off x="477614" y="1336040"/>
          <a:ext cx="5252430" cy="4912360"/>
        </p:xfrm>
        <a:graphic>
          <a:graphicData uri="http://schemas.openxmlformats.org/drawingml/2006/table">
            <a:tbl>
              <a:tblPr firstRow="1" bandRow="1">
                <a:tableStyleId>{5C22544A-7EE6-4342-B048-85BDC9FD1C3A}</a:tableStyleId>
              </a:tblPr>
              <a:tblGrid>
                <a:gridCol w="1406685">
                  <a:extLst>
                    <a:ext uri="{9D8B030D-6E8A-4147-A177-3AD203B41FA5}">
                      <a16:colId xmlns:a16="http://schemas.microsoft.com/office/drawing/2014/main" val="3931103051"/>
                    </a:ext>
                  </a:extLst>
                </a:gridCol>
                <a:gridCol w="3845745">
                  <a:extLst>
                    <a:ext uri="{9D8B030D-6E8A-4147-A177-3AD203B41FA5}">
                      <a16:colId xmlns:a16="http://schemas.microsoft.com/office/drawing/2014/main" val="2777886248"/>
                    </a:ext>
                  </a:extLst>
                </a:gridCol>
              </a:tblGrid>
              <a:tr h="370840">
                <a:tc>
                  <a:txBody>
                    <a:bodyPr/>
                    <a:lstStyle/>
                    <a:p>
                      <a:r>
                        <a:rPr lang="en-US" dirty="0"/>
                        <a:t>ENDS</a:t>
                      </a:r>
                    </a:p>
                  </a:txBody>
                  <a:tcPr/>
                </a:tc>
                <a:tc>
                  <a:txBody>
                    <a:bodyPr/>
                    <a:lstStyle/>
                    <a:p>
                      <a:endParaRPr lang="en-US" dirty="0"/>
                    </a:p>
                  </a:txBody>
                  <a:tcPr/>
                </a:tc>
                <a:extLst>
                  <a:ext uri="{0D108BD9-81ED-4DB2-BD59-A6C34878D82A}">
                    <a16:rowId xmlns:a16="http://schemas.microsoft.com/office/drawing/2014/main" val="3892623405"/>
                  </a:ext>
                </a:extLst>
              </a:tr>
              <a:tr h="370840">
                <a:tc>
                  <a:txBody>
                    <a:bodyPr/>
                    <a:lstStyle/>
                    <a:p>
                      <a:r>
                        <a:rPr lang="en-US" sz="1400" b="1" i="1" dirty="0"/>
                        <a:t>Vision</a:t>
                      </a:r>
                    </a:p>
                  </a:txBody>
                  <a:tcPr/>
                </a:tc>
                <a:tc>
                  <a:txBody>
                    <a:bodyPr/>
                    <a:lstStyle/>
                    <a:p>
                      <a:r>
                        <a:rPr lang="en-US" sz="1400" i="1" dirty="0"/>
                        <a:t>To cultivate a supportive learning environment that exposes students through innovating teaching and learning practices to events, opportunities and environments that will help them become successful and productive citizens in college, work and life.</a:t>
                      </a:r>
                      <a:endParaRPr lang="en-US" sz="1400" dirty="0"/>
                    </a:p>
                  </a:txBody>
                  <a:tcPr/>
                </a:tc>
                <a:extLst>
                  <a:ext uri="{0D108BD9-81ED-4DB2-BD59-A6C34878D82A}">
                    <a16:rowId xmlns:a16="http://schemas.microsoft.com/office/drawing/2014/main" val="3713402064"/>
                  </a:ext>
                </a:extLst>
              </a:tr>
              <a:tr h="370840">
                <a:tc>
                  <a:txBody>
                    <a:bodyPr/>
                    <a:lstStyle/>
                    <a:p>
                      <a:r>
                        <a:rPr lang="en-US" sz="1400" b="1" i="1" dirty="0"/>
                        <a:t>Goal</a:t>
                      </a:r>
                    </a:p>
                  </a:txBody>
                  <a:tcPr/>
                </a:tc>
                <a:tc>
                  <a:txBody>
                    <a:bodyPr/>
                    <a:lstStyle/>
                    <a:p>
                      <a:r>
                        <a:rPr lang="en-US" sz="1400" i="1" dirty="0"/>
                        <a:t>By fostering the creativity of every student, the Academy will achieve the academic growth necessary to earn credits toward receiving a high school diploma</a:t>
                      </a:r>
                      <a:endParaRPr lang="en-US" sz="1400" dirty="0"/>
                    </a:p>
                  </a:txBody>
                  <a:tcPr/>
                </a:tc>
                <a:extLst>
                  <a:ext uri="{0D108BD9-81ED-4DB2-BD59-A6C34878D82A}">
                    <a16:rowId xmlns:a16="http://schemas.microsoft.com/office/drawing/2014/main" val="1862469597"/>
                  </a:ext>
                </a:extLst>
              </a:tr>
              <a:tr h="370840">
                <a:tc>
                  <a:txBody>
                    <a:bodyPr/>
                    <a:lstStyle/>
                    <a:p>
                      <a:r>
                        <a:rPr lang="en-US" sz="1400" b="1" i="1" dirty="0"/>
                        <a:t>Objective(s)</a:t>
                      </a:r>
                    </a:p>
                  </a:txBody>
                  <a:tcPr/>
                </a:tc>
                <a:tc>
                  <a:txBody>
                    <a:bodyPr/>
                    <a:lstStyle/>
                    <a:p>
                      <a:pPr marL="342900" indent="-342900">
                        <a:buAutoNum type="arabicPeriod"/>
                      </a:pPr>
                      <a:r>
                        <a:rPr lang="en-US" sz="1400" i="1" dirty="0"/>
                        <a:t>Ensure retention of students by offering programs that direct a post-secondary path</a:t>
                      </a:r>
                    </a:p>
                    <a:p>
                      <a:pPr marL="342900" indent="-342900">
                        <a:buAutoNum type="arabicPeriod"/>
                      </a:pPr>
                      <a:r>
                        <a:rPr lang="en-US" sz="1400" i="1" dirty="0"/>
                        <a:t>Hiring and retaining an experienced and qualified teaching staff</a:t>
                      </a:r>
                    </a:p>
                    <a:p>
                      <a:pPr marL="342900" indent="-342900">
                        <a:buAutoNum type="arabicPeriod"/>
                      </a:pPr>
                      <a:r>
                        <a:rPr lang="en-US" sz="1400" i="1" dirty="0"/>
                        <a:t>Engaging students through delivery of relevant, real-world, educational experiences</a:t>
                      </a:r>
                    </a:p>
                    <a:p>
                      <a:pPr marL="342900" indent="-342900">
                        <a:buAutoNum type="arabicPeriod"/>
                      </a:pPr>
                      <a:r>
                        <a:rPr lang="en-US" sz="1400" i="1" dirty="0"/>
                        <a:t>Understanding students priorities and addressing needs, accordingly</a:t>
                      </a:r>
                      <a:endParaRPr lang="en-US" sz="1400" dirty="0"/>
                    </a:p>
                  </a:txBody>
                  <a:tcPr/>
                </a:tc>
                <a:extLst>
                  <a:ext uri="{0D108BD9-81ED-4DB2-BD59-A6C34878D82A}">
                    <a16:rowId xmlns:a16="http://schemas.microsoft.com/office/drawing/2014/main" val="2749154275"/>
                  </a:ext>
                </a:extLst>
              </a:tr>
            </a:tbl>
          </a:graphicData>
        </a:graphic>
      </p:graphicFrame>
      <p:graphicFrame>
        <p:nvGraphicFramePr>
          <p:cNvPr id="4" name="Table 4">
            <a:extLst>
              <a:ext uri="{FF2B5EF4-FFF2-40B4-BE49-F238E27FC236}">
                <a16:creationId xmlns:a16="http://schemas.microsoft.com/office/drawing/2014/main" id="{180AAD8F-A2EE-4784-A950-92E5D8E70E19}"/>
              </a:ext>
            </a:extLst>
          </p:cNvPr>
          <p:cNvGraphicFramePr>
            <a:graphicFrameLocks noGrp="1"/>
          </p:cNvGraphicFramePr>
          <p:nvPr>
            <p:extLst>
              <p:ext uri="{D42A27DB-BD31-4B8C-83A1-F6EECF244321}">
                <p14:modId xmlns:p14="http://schemas.microsoft.com/office/powerpoint/2010/main" val="210362417"/>
              </p:ext>
            </p:extLst>
          </p:nvPr>
        </p:nvGraphicFramePr>
        <p:xfrm>
          <a:off x="5920420" y="1336042"/>
          <a:ext cx="5793966" cy="5419528"/>
        </p:xfrm>
        <a:graphic>
          <a:graphicData uri="http://schemas.openxmlformats.org/drawingml/2006/table">
            <a:tbl>
              <a:tblPr firstRow="1" bandRow="1">
                <a:tableStyleId>{5C22544A-7EE6-4342-B048-85BDC9FD1C3A}</a:tableStyleId>
              </a:tblPr>
              <a:tblGrid>
                <a:gridCol w="1586309">
                  <a:extLst>
                    <a:ext uri="{9D8B030D-6E8A-4147-A177-3AD203B41FA5}">
                      <a16:colId xmlns:a16="http://schemas.microsoft.com/office/drawing/2014/main" val="764644694"/>
                    </a:ext>
                  </a:extLst>
                </a:gridCol>
                <a:gridCol w="4207657">
                  <a:extLst>
                    <a:ext uri="{9D8B030D-6E8A-4147-A177-3AD203B41FA5}">
                      <a16:colId xmlns:a16="http://schemas.microsoft.com/office/drawing/2014/main" val="1386512027"/>
                    </a:ext>
                  </a:extLst>
                </a:gridCol>
              </a:tblGrid>
              <a:tr h="379806">
                <a:tc>
                  <a:txBody>
                    <a:bodyPr/>
                    <a:lstStyle/>
                    <a:p>
                      <a:r>
                        <a:rPr lang="en-US" dirty="0"/>
                        <a:t>MEANS</a:t>
                      </a:r>
                    </a:p>
                  </a:txBody>
                  <a:tcPr/>
                </a:tc>
                <a:tc>
                  <a:txBody>
                    <a:bodyPr/>
                    <a:lstStyle/>
                    <a:p>
                      <a:endParaRPr lang="en-US"/>
                    </a:p>
                  </a:txBody>
                  <a:tcPr/>
                </a:tc>
                <a:extLst>
                  <a:ext uri="{0D108BD9-81ED-4DB2-BD59-A6C34878D82A}">
                    <a16:rowId xmlns:a16="http://schemas.microsoft.com/office/drawing/2014/main" val="361974061"/>
                  </a:ext>
                </a:extLst>
              </a:tr>
              <a:tr h="1186244">
                <a:tc>
                  <a:txBody>
                    <a:bodyPr/>
                    <a:lstStyle/>
                    <a:p>
                      <a:r>
                        <a:rPr lang="en-US" sz="1400" b="1" i="1" dirty="0"/>
                        <a:t>Mission</a:t>
                      </a:r>
                    </a:p>
                  </a:txBody>
                  <a:tcPr/>
                </a:tc>
                <a:tc>
                  <a:txBody>
                    <a:bodyPr/>
                    <a:lstStyle/>
                    <a:p>
                      <a:r>
                        <a:rPr lang="en-US" sz="1400" i="1" dirty="0"/>
                        <a:t>The Academy supports the emotional and academic strengths of 9-12</a:t>
                      </a:r>
                      <a:r>
                        <a:rPr lang="en-US" sz="1400" i="1" baseline="30000" dirty="0"/>
                        <a:t>th</a:t>
                      </a:r>
                      <a:r>
                        <a:rPr lang="en-US" sz="1400" i="1" dirty="0"/>
                        <a:t> grade students in an educational environment that encourages all students to meet their intellectual and personal potential.</a:t>
                      </a:r>
                      <a:endParaRPr lang="en-US" sz="1400" dirty="0"/>
                    </a:p>
                  </a:txBody>
                  <a:tcPr/>
                </a:tc>
                <a:extLst>
                  <a:ext uri="{0D108BD9-81ED-4DB2-BD59-A6C34878D82A}">
                    <a16:rowId xmlns:a16="http://schemas.microsoft.com/office/drawing/2014/main" val="3700141399"/>
                  </a:ext>
                </a:extLst>
              </a:tr>
              <a:tr h="1887730">
                <a:tc>
                  <a:txBody>
                    <a:bodyPr/>
                    <a:lstStyle/>
                    <a:p>
                      <a:r>
                        <a:rPr lang="en-US" sz="1400" b="1" i="1" dirty="0"/>
                        <a:t>Initiative(s)</a:t>
                      </a:r>
                    </a:p>
                  </a:txBody>
                  <a:tcPr/>
                </a:tc>
                <a:tc>
                  <a:txBody>
                    <a:bodyPr/>
                    <a:lstStyle/>
                    <a:p>
                      <a:pPr marL="285750" indent="-285750">
                        <a:buFont typeface="Arial" panose="020B0604020202020204" pitchFamily="34" charset="0"/>
                        <a:buChar char="•"/>
                      </a:pPr>
                      <a:r>
                        <a:rPr lang="en-US" sz="1400" i="1" dirty="0"/>
                        <a:t>Provide a safe environment/climate through the use of positive behavioral intervention and supports.</a:t>
                      </a:r>
                    </a:p>
                    <a:p>
                      <a:pPr marL="285750" indent="-285750">
                        <a:buFont typeface="Arial" panose="020B0604020202020204" pitchFamily="34" charset="0"/>
                        <a:buChar char="•"/>
                      </a:pPr>
                      <a:r>
                        <a:rPr lang="en-US" sz="1400" i="1" dirty="0"/>
                        <a:t>Provide a focused curriculum and high expectations with high quality classroom instruction</a:t>
                      </a:r>
                    </a:p>
                    <a:p>
                      <a:pPr marL="285750" indent="-285750">
                        <a:buFont typeface="Arial" panose="020B0604020202020204" pitchFamily="34" charset="0"/>
                        <a:buChar char="•"/>
                      </a:pPr>
                      <a:r>
                        <a:rPr lang="en-US" sz="1400" i="1" dirty="0"/>
                        <a:t>Implement a multi-tiered system of supports for all students with a focus on literacy, mathematics and behavior</a:t>
                      </a:r>
                    </a:p>
                  </a:txBody>
                  <a:tcPr/>
                </a:tc>
                <a:extLst>
                  <a:ext uri="{0D108BD9-81ED-4DB2-BD59-A6C34878D82A}">
                    <a16:rowId xmlns:a16="http://schemas.microsoft.com/office/drawing/2014/main" val="1579267804"/>
                  </a:ext>
                </a:extLst>
              </a:tr>
              <a:tr h="1841798">
                <a:tc>
                  <a:txBody>
                    <a:bodyPr/>
                    <a:lstStyle/>
                    <a:p>
                      <a:r>
                        <a:rPr lang="en-US" sz="1400" b="1" i="1" dirty="0"/>
                        <a:t>Actions</a:t>
                      </a:r>
                    </a:p>
                  </a:txBody>
                  <a:tcPr/>
                </a:tc>
                <a:tc>
                  <a:txBody>
                    <a:bodyPr/>
                    <a:lstStyle/>
                    <a:p>
                      <a:pPr marL="285750" indent="-285750">
                        <a:buFont typeface="Arial" panose="020B0604020202020204" pitchFamily="34" charset="0"/>
                        <a:buChar char="•"/>
                      </a:pPr>
                      <a:r>
                        <a:rPr lang="en-US" sz="1400" i="1" dirty="0"/>
                        <a:t>Engage in consistent teaching and classroom management practices</a:t>
                      </a:r>
                    </a:p>
                    <a:p>
                      <a:pPr marL="285750" indent="-285750">
                        <a:buFont typeface="Arial" panose="020B0604020202020204" pitchFamily="34" charset="0"/>
                        <a:buChar char="•"/>
                      </a:pPr>
                      <a:r>
                        <a:rPr lang="en-US" sz="1400" i="1" dirty="0"/>
                        <a:t>Ensure classroom set-up is conducive to PBIS</a:t>
                      </a:r>
                    </a:p>
                    <a:p>
                      <a:pPr marL="285750" indent="-285750">
                        <a:buFont typeface="Arial" panose="020B0604020202020204" pitchFamily="34" charset="0"/>
                        <a:buChar char="•"/>
                      </a:pPr>
                      <a:r>
                        <a:rPr lang="en-US" sz="1400" i="1" dirty="0"/>
                        <a:t>Teach and learn from consistent classroom materials</a:t>
                      </a:r>
                    </a:p>
                    <a:p>
                      <a:pPr marL="285750" indent="-285750">
                        <a:buFont typeface="Arial" panose="020B0604020202020204" pitchFamily="34" charset="0"/>
                        <a:buChar char="•"/>
                      </a:pPr>
                      <a:r>
                        <a:rPr lang="en-US" sz="1400" i="1" dirty="0"/>
                        <a:t>Engage in coherent classroom instruction that ensures limited interruptions</a:t>
                      </a:r>
                    </a:p>
                  </a:txBody>
                  <a:tcPr/>
                </a:tc>
                <a:extLst>
                  <a:ext uri="{0D108BD9-81ED-4DB2-BD59-A6C34878D82A}">
                    <a16:rowId xmlns:a16="http://schemas.microsoft.com/office/drawing/2014/main" val="329210733"/>
                  </a:ext>
                </a:extLst>
              </a:tr>
            </a:tbl>
          </a:graphicData>
        </a:graphic>
      </p:graphicFrame>
    </p:spTree>
    <p:extLst>
      <p:ext uri="{BB962C8B-B14F-4D97-AF65-F5344CB8AC3E}">
        <p14:creationId xmlns:p14="http://schemas.microsoft.com/office/powerpoint/2010/main" val="14417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pic>
        <p:nvPicPr>
          <p:cNvPr id="4" name="Picture 3">
            <a:extLst>
              <a:ext uri="{FF2B5EF4-FFF2-40B4-BE49-F238E27FC236}">
                <a16:creationId xmlns:a16="http://schemas.microsoft.com/office/drawing/2014/main" id="{A26627AD-F643-463D-8725-2C1B4F7A5C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1411550"/>
            <a:ext cx="12126896" cy="5379471"/>
          </a:xfrm>
          <a:prstGeom prst="rect">
            <a:avLst/>
          </a:prstGeom>
        </p:spPr>
      </p:pic>
      <p:sp>
        <p:nvSpPr>
          <p:cNvPr id="5" name="TextBox 4">
            <a:extLst>
              <a:ext uri="{FF2B5EF4-FFF2-40B4-BE49-F238E27FC236}">
                <a16:creationId xmlns:a16="http://schemas.microsoft.com/office/drawing/2014/main" id="{4E97CB4C-A1FC-4EFF-9718-350277BD54B7}"/>
              </a:ext>
            </a:extLst>
          </p:cNvPr>
          <p:cNvSpPr txBox="1"/>
          <p:nvPr/>
        </p:nvSpPr>
        <p:spPr>
          <a:xfrm>
            <a:off x="1524000" y="6858000"/>
            <a:ext cx="9144000" cy="230832"/>
          </a:xfrm>
          <a:prstGeom prst="rect">
            <a:avLst/>
          </a:prstGeom>
          <a:noFill/>
        </p:spPr>
        <p:txBody>
          <a:bodyPr wrap="square" rtlCol="0">
            <a:spAutoFit/>
          </a:bodyPr>
          <a:lstStyle/>
          <a:p>
            <a:r>
              <a:rPr lang="en-US" sz="900">
                <a:hlinkClick r:id="rId3" tooltip="https://commons.wikimedia.org/wiki/File:Puzzle2_found_bw.jpg"/>
              </a:rPr>
              <a:t>This Photo</a:t>
            </a:r>
            <a:r>
              <a:rPr lang="en-US" sz="900"/>
              <a:t> by Unknown Author is licensed under </a:t>
            </a:r>
            <a:r>
              <a:rPr lang="en-US" sz="900">
                <a:hlinkClick r:id="rId4" tooltip="https://creativecommons.org/licenses/by-sa/3.0/"/>
              </a:rPr>
              <a:t>CC BY-SA</a:t>
            </a:r>
            <a:endParaRPr lang="en-US" sz="900"/>
          </a:p>
        </p:txBody>
      </p:sp>
      <p:sp>
        <p:nvSpPr>
          <p:cNvPr id="8" name="TextBox 7">
            <a:extLst>
              <a:ext uri="{FF2B5EF4-FFF2-40B4-BE49-F238E27FC236}">
                <a16:creationId xmlns:a16="http://schemas.microsoft.com/office/drawing/2014/main" id="{5FEC4619-6865-4A22-8B0E-4BBE1366C3FA}"/>
              </a:ext>
            </a:extLst>
          </p:cNvPr>
          <p:cNvSpPr txBox="1"/>
          <p:nvPr/>
        </p:nvSpPr>
        <p:spPr>
          <a:xfrm>
            <a:off x="1524000" y="1740023"/>
            <a:ext cx="9867900" cy="923330"/>
          </a:xfrm>
          <a:prstGeom prst="rect">
            <a:avLst/>
          </a:prstGeom>
          <a:noFill/>
        </p:spPr>
        <p:txBody>
          <a:bodyPr wrap="square" rtlCol="0">
            <a:spAutoFit/>
          </a:bodyPr>
          <a:lstStyle/>
          <a:p>
            <a:pPr algn="ctr"/>
            <a:r>
              <a:rPr lang="en-US" sz="5400" dirty="0"/>
              <a:t>BUT DON’T MISS A PIECE . . . </a:t>
            </a:r>
          </a:p>
        </p:txBody>
      </p:sp>
    </p:spTree>
    <p:extLst>
      <p:ext uri="{BB962C8B-B14F-4D97-AF65-F5344CB8AC3E}">
        <p14:creationId xmlns:p14="http://schemas.microsoft.com/office/powerpoint/2010/main" val="247562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35" name="Table 35">
            <a:extLst>
              <a:ext uri="{FF2B5EF4-FFF2-40B4-BE49-F238E27FC236}">
                <a16:creationId xmlns:a16="http://schemas.microsoft.com/office/drawing/2014/main" id="{D423F99C-479C-45CF-99A3-49345D6436E0}"/>
              </a:ext>
            </a:extLst>
          </p:cNvPr>
          <p:cNvGraphicFramePr>
            <a:graphicFrameLocks noGrp="1"/>
          </p:cNvGraphicFramePr>
          <p:nvPr>
            <p:extLst>
              <p:ext uri="{D42A27DB-BD31-4B8C-83A1-F6EECF244321}">
                <p14:modId xmlns:p14="http://schemas.microsoft.com/office/powerpoint/2010/main" val="3821971585"/>
              </p:ext>
            </p:extLst>
          </p:nvPr>
        </p:nvGraphicFramePr>
        <p:xfrm>
          <a:off x="887768" y="1455937"/>
          <a:ext cx="10582182" cy="5140171"/>
        </p:xfrm>
        <a:graphic>
          <a:graphicData uri="http://schemas.openxmlformats.org/drawingml/2006/table">
            <a:tbl>
              <a:tblPr firstRow="1" bandRow="1">
                <a:tableStyleId>{5C22544A-7EE6-4342-B048-85BDC9FD1C3A}</a:tableStyleId>
              </a:tblPr>
              <a:tblGrid>
                <a:gridCol w="10582182">
                  <a:extLst>
                    <a:ext uri="{9D8B030D-6E8A-4147-A177-3AD203B41FA5}">
                      <a16:colId xmlns:a16="http://schemas.microsoft.com/office/drawing/2014/main" val="3703827372"/>
                    </a:ext>
                  </a:extLst>
                </a:gridCol>
              </a:tblGrid>
              <a:tr h="462109">
                <a:tc>
                  <a:txBody>
                    <a:bodyPr/>
                    <a:lstStyle/>
                    <a:p>
                      <a:pPr algn="ctr"/>
                      <a:r>
                        <a:rPr lang="en-US" dirty="0"/>
                        <a:t>GOAL:  Student Learning</a:t>
                      </a:r>
                    </a:p>
                  </a:txBody>
                  <a:tcPr/>
                </a:tc>
                <a:extLst>
                  <a:ext uri="{0D108BD9-81ED-4DB2-BD59-A6C34878D82A}">
                    <a16:rowId xmlns:a16="http://schemas.microsoft.com/office/drawing/2014/main" val="1997126801"/>
                  </a:ext>
                </a:extLst>
              </a:tr>
              <a:tr h="797613">
                <a:tc>
                  <a:txBody>
                    <a:bodyPr/>
                    <a:lstStyle/>
                    <a:p>
                      <a:pPr algn="ctr"/>
                      <a:r>
                        <a:rPr lang="en-US" b="1" dirty="0"/>
                        <a:t>Re-Stated Goal:  </a:t>
                      </a:r>
                      <a:r>
                        <a:rPr lang="en-US" i="1" dirty="0"/>
                        <a:t>By fostering the creativity of every student, Academy students will achieve the academic growth necessary to receive credits toward receiving a high school diploma</a:t>
                      </a:r>
                      <a:r>
                        <a:rPr lang="en-US" dirty="0"/>
                        <a:t>.</a:t>
                      </a:r>
                    </a:p>
                  </a:txBody>
                  <a:tcPr/>
                </a:tc>
                <a:extLst>
                  <a:ext uri="{0D108BD9-81ED-4DB2-BD59-A6C34878D82A}">
                    <a16:rowId xmlns:a16="http://schemas.microsoft.com/office/drawing/2014/main" val="4203287250"/>
                  </a:ext>
                </a:extLst>
              </a:tr>
              <a:tr h="462109">
                <a:tc>
                  <a:txBody>
                    <a:bodyPr/>
                    <a:lstStyle/>
                    <a:p>
                      <a:r>
                        <a:rPr lang="en-US" sz="1400" i="1" dirty="0"/>
                        <a:t>Objective:  Retaining students by offering programs that are directing a post-secondary path</a:t>
                      </a:r>
                    </a:p>
                  </a:txBody>
                  <a:tcPr/>
                </a:tc>
                <a:extLst>
                  <a:ext uri="{0D108BD9-81ED-4DB2-BD59-A6C34878D82A}">
                    <a16:rowId xmlns:a16="http://schemas.microsoft.com/office/drawing/2014/main" val="2489304705"/>
                  </a:ext>
                </a:extLst>
              </a:tr>
              <a:tr h="462109">
                <a:tc>
                  <a:txBody>
                    <a:bodyPr/>
                    <a:lstStyle/>
                    <a:p>
                      <a:r>
                        <a:rPr lang="en-US" sz="1400" dirty="0"/>
                        <a:t>Discussed and on track; discussed and slightly behind on progress; discussed and no progress being made</a:t>
                      </a:r>
                    </a:p>
                  </a:txBody>
                  <a:tcPr/>
                </a:tc>
                <a:extLst>
                  <a:ext uri="{0D108BD9-81ED-4DB2-BD59-A6C34878D82A}">
                    <a16:rowId xmlns:a16="http://schemas.microsoft.com/office/drawing/2014/main" val="536820109"/>
                  </a:ext>
                </a:extLst>
              </a:tr>
              <a:tr h="462109">
                <a:tc>
                  <a:txBody>
                    <a:bodyPr/>
                    <a:lstStyle/>
                    <a:p>
                      <a:r>
                        <a:rPr lang="en-US" sz="1400" i="1" dirty="0"/>
                        <a:t>Objective:  Hiring and retaining an experienced and qualified teaching staff</a:t>
                      </a:r>
                    </a:p>
                  </a:txBody>
                  <a:tcPr/>
                </a:tc>
                <a:extLst>
                  <a:ext uri="{0D108BD9-81ED-4DB2-BD59-A6C34878D82A}">
                    <a16:rowId xmlns:a16="http://schemas.microsoft.com/office/drawing/2014/main" val="3084660123"/>
                  </a:ext>
                </a:extLst>
              </a:tr>
              <a:tr h="462109">
                <a:tc>
                  <a:txBody>
                    <a:bodyPr/>
                    <a:lstStyle/>
                    <a:p>
                      <a:r>
                        <a:rPr lang="en-US" sz="1400" dirty="0"/>
                        <a:t>Discussed and on track; discussed and slightly behind on progress; discussed and no progress being made</a:t>
                      </a:r>
                    </a:p>
                  </a:txBody>
                  <a:tcPr/>
                </a:tc>
                <a:extLst>
                  <a:ext uri="{0D108BD9-81ED-4DB2-BD59-A6C34878D82A}">
                    <a16:rowId xmlns:a16="http://schemas.microsoft.com/office/drawing/2014/main" val="1739320539"/>
                  </a:ext>
                </a:extLst>
              </a:tr>
              <a:tr h="462109">
                <a:tc>
                  <a:txBody>
                    <a:bodyPr/>
                    <a:lstStyle/>
                    <a:p>
                      <a:r>
                        <a:rPr lang="en-US" sz="1400" i="1" dirty="0"/>
                        <a:t>Objective:  Engaging students through delivery of relevant, real-world educational experiences</a:t>
                      </a:r>
                    </a:p>
                  </a:txBody>
                  <a:tcPr/>
                </a:tc>
                <a:extLst>
                  <a:ext uri="{0D108BD9-81ED-4DB2-BD59-A6C34878D82A}">
                    <a16:rowId xmlns:a16="http://schemas.microsoft.com/office/drawing/2014/main" val="2663799438"/>
                  </a:ext>
                </a:extLst>
              </a:tr>
              <a:tr h="462109">
                <a:tc>
                  <a:txBody>
                    <a:bodyPr/>
                    <a:lstStyle/>
                    <a:p>
                      <a:r>
                        <a:rPr lang="en-US" sz="1400" dirty="0"/>
                        <a:t>Discussed and on track; discussed and slightly behind on progress; discussed and no progress being made</a:t>
                      </a:r>
                    </a:p>
                  </a:txBody>
                  <a:tcPr/>
                </a:tc>
                <a:extLst>
                  <a:ext uri="{0D108BD9-81ED-4DB2-BD59-A6C34878D82A}">
                    <a16:rowId xmlns:a16="http://schemas.microsoft.com/office/drawing/2014/main" val="2935410279"/>
                  </a:ext>
                </a:extLst>
              </a:tr>
              <a:tr h="462109">
                <a:tc>
                  <a:txBody>
                    <a:bodyPr/>
                    <a:lstStyle/>
                    <a:p>
                      <a:r>
                        <a:rPr lang="en-US" sz="1400" i="1" dirty="0"/>
                        <a:t>Objective:  Understanding students priorities and addressing needs, accordingly</a:t>
                      </a:r>
                    </a:p>
                  </a:txBody>
                  <a:tcPr/>
                </a:tc>
                <a:extLst>
                  <a:ext uri="{0D108BD9-81ED-4DB2-BD59-A6C34878D82A}">
                    <a16:rowId xmlns:a16="http://schemas.microsoft.com/office/drawing/2014/main" val="1786596088"/>
                  </a:ext>
                </a:extLst>
              </a:tr>
              <a:tr h="64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Discussed and on track; discussed and slightly behind on progress; discussed and no progress being made</a:t>
                      </a:r>
                    </a:p>
                    <a:p>
                      <a:endParaRPr lang="en-US" sz="1400" dirty="0"/>
                    </a:p>
                  </a:txBody>
                  <a:tcPr/>
                </a:tc>
                <a:extLst>
                  <a:ext uri="{0D108BD9-81ED-4DB2-BD59-A6C34878D82A}">
                    <a16:rowId xmlns:a16="http://schemas.microsoft.com/office/drawing/2014/main" val="2169395431"/>
                  </a:ext>
                </a:extLst>
              </a:tr>
            </a:tbl>
          </a:graphicData>
        </a:graphic>
      </p:graphicFrame>
      <mc:AlternateContent xmlns:mc="http://schemas.openxmlformats.org/markup-compatibility/2006">
        <mc:Choice xmlns:pslz="http://schemas.microsoft.com/office/powerpoint/2016/slidezoom" xmlns="" Requires="pslz">
          <p:graphicFrame>
            <p:nvGraphicFramePr>
              <p:cNvPr id="37" name="Slide Zoom 36">
                <a:extLst>
                  <a:ext uri="{FF2B5EF4-FFF2-40B4-BE49-F238E27FC236}">
                    <a16:creationId xmlns:a16="http://schemas.microsoft.com/office/drawing/2014/main" id="{E36A99EB-3351-4095-B894-F59703CAFB7F}"/>
                  </a:ext>
                </a:extLst>
              </p:cNvPr>
              <p:cNvGraphicFramePr>
                <a:graphicFrameLocks noChangeAspect="1"/>
              </p:cNvGraphicFramePr>
              <p:nvPr>
                <p:extLst>
                  <p:ext uri="{D42A27DB-BD31-4B8C-83A1-F6EECF244321}">
                    <p14:modId xmlns:p14="http://schemas.microsoft.com/office/powerpoint/2010/main" val="558652268"/>
                  </p:ext>
                </p:extLst>
              </p:nvPr>
            </p:nvGraphicFramePr>
            <p:xfrm>
              <a:off x="9854213" y="5164382"/>
              <a:ext cx="3048000" cy="1714500"/>
            </p:xfrm>
            <a:graphic>
              <a:graphicData uri="http://schemas.microsoft.com/office/powerpoint/2016/slidezoom">
                <pslz:sldZm>
                  <pslz:sldZmObj sldId="296" cId="888124666">
                    <pslz:zmPr id="{2667E66F-7CF2-4AEF-AB0E-6867341BA5E5}"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37" name="Slide Zoom 36">
                <a:hlinkClick r:id="rId3" action="ppaction://hlinksldjump"/>
                <a:extLst>
                  <a:ext uri="{FF2B5EF4-FFF2-40B4-BE49-F238E27FC236}">
                    <a16:creationId xmlns:a16="http://schemas.microsoft.com/office/drawing/2014/main" id="{E36A99EB-3351-4095-B894-F59703CAFB7F}"/>
                  </a:ext>
                </a:extLst>
              </p:cNvPr>
              <p:cNvPicPr>
                <a:picLocks noGrp="1" noRot="1" noChangeAspect="1" noMove="1" noResize="1" noEditPoints="1" noAdjustHandles="1" noChangeArrowheads="1" noChangeShapeType="1"/>
              </p:cNvPicPr>
              <p:nvPr/>
            </p:nvPicPr>
            <p:blipFill>
              <a:blip r:embed="rId4"/>
              <a:stretch>
                <a:fillRect/>
              </a:stretch>
            </p:blipFill>
            <p:spPr>
              <a:xfrm>
                <a:off x="9854213" y="516438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72690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4" name="Table 4">
            <a:extLst>
              <a:ext uri="{FF2B5EF4-FFF2-40B4-BE49-F238E27FC236}">
                <a16:creationId xmlns:a16="http://schemas.microsoft.com/office/drawing/2014/main" id="{BCBC1D2A-244C-44D1-A71D-48CEBA244F07}"/>
              </a:ext>
            </a:extLst>
          </p:cNvPr>
          <p:cNvGraphicFramePr>
            <a:graphicFrameLocks noGrp="1"/>
          </p:cNvGraphicFramePr>
          <p:nvPr>
            <p:extLst>
              <p:ext uri="{D42A27DB-BD31-4B8C-83A1-F6EECF244321}">
                <p14:modId xmlns:p14="http://schemas.microsoft.com/office/powerpoint/2010/main" val="3152329637"/>
              </p:ext>
            </p:extLst>
          </p:nvPr>
        </p:nvGraphicFramePr>
        <p:xfrm>
          <a:off x="807868" y="1314473"/>
          <a:ext cx="10955049" cy="5523152"/>
        </p:xfrm>
        <a:graphic>
          <a:graphicData uri="http://schemas.openxmlformats.org/drawingml/2006/table">
            <a:tbl>
              <a:tblPr firstRow="1" bandRow="1">
                <a:tableStyleId>{5C22544A-7EE6-4342-B048-85BDC9FD1C3A}</a:tableStyleId>
              </a:tblPr>
              <a:tblGrid>
                <a:gridCol w="8337191">
                  <a:extLst>
                    <a:ext uri="{9D8B030D-6E8A-4147-A177-3AD203B41FA5}">
                      <a16:colId xmlns:a16="http://schemas.microsoft.com/office/drawing/2014/main" val="4246079519"/>
                    </a:ext>
                  </a:extLst>
                </a:gridCol>
                <a:gridCol w="1440348">
                  <a:extLst>
                    <a:ext uri="{9D8B030D-6E8A-4147-A177-3AD203B41FA5}">
                      <a16:colId xmlns:a16="http://schemas.microsoft.com/office/drawing/2014/main" val="4159778499"/>
                    </a:ext>
                  </a:extLst>
                </a:gridCol>
                <a:gridCol w="1177510">
                  <a:extLst>
                    <a:ext uri="{9D8B030D-6E8A-4147-A177-3AD203B41FA5}">
                      <a16:colId xmlns:a16="http://schemas.microsoft.com/office/drawing/2014/main" val="4158355188"/>
                    </a:ext>
                  </a:extLst>
                </a:gridCol>
              </a:tblGrid>
              <a:tr h="357797">
                <a:tc>
                  <a:txBody>
                    <a:bodyPr/>
                    <a:lstStyle/>
                    <a:p>
                      <a:pPr algn="ctr"/>
                      <a:r>
                        <a:rPr lang="en-US" dirty="0"/>
                        <a:t>Initiatives:  Student Learning</a:t>
                      </a:r>
                    </a:p>
                  </a:txBody>
                  <a:tcPr/>
                </a:tc>
                <a:tc gridSpan="2">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2888172663"/>
                  </a:ext>
                </a:extLst>
              </a:tr>
              <a:tr h="322337">
                <a:tc>
                  <a:txBody>
                    <a:bodyPr/>
                    <a:lstStyle/>
                    <a:p>
                      <a:r>
                        <a:rPr lang="en-US" sz="1100" dirty="0"/>
                        <a:t>PBIS impacting safe, environmental culture</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894987923"/>
                  </a:ext>
                </a:extLst>
              </a:tr>
              <a:tr h="322337">
                <a:tc>
                  <a:txBody>
                    <a:bodyPr/>
                    <a:lstStyle/>
                    <a:p>
                      <a:r>
                        <a:rPr lang="en-US" sz="1100" i="1" dirty="0"/>
                        <a:t>Comments:</a:t>
                      </a:r>
                    </a:p>
                  </a:txBody>
                  <a:tcPr/>
                </a:tc>
                <a:tc>
                  <a:txBody>
                    <a:bodyPr/>
                    <a:lstStyle/>
                    <a:p>
                      <a:pPr algn="ctr"/>
                      <a:r>
                        <a:rPr lang="en-US" sz="1100" dirty="0"/>
                        <a:t>X</a:t>
                      </a:r>
                    </a:p>
                  </a:txBody>
                  <a:tcPr/>
                </a:tc>
                <a:tc>
                  <a:txBody>
                    <a:bodyPr/>
                    <a:lstStyle/>
                    <a:p>
                      <a:pPr algn="ctr"/>
                      <a:endParaRPr lang="en-US" sz="1100" dirty="0"/>
                    </a:p>
                  </a:txBody>
                  <a:tcPr/>
                </a:tc>
                <a:extLst>
                  <a:ext uri="{0D108BD9-81ED-4DB2-BD59-A6C34878D82A}">
                    <a16:rowId xmlns:a16="http://schemas.microsoft.com/office/drawing/2014/main" val="3670988391"/>
                  </a:ext>
                </a:extLst>
              </a:tr>
              <a:tr h="322337">
                <a:tc>
                  <a:txBody>
                    <a:bodyPr/>
                    <a:lstStyle/>
                    <a:p>
                      <a:r>
                        <a:rPr lang="en-US" sz="1100" dirty="0"/>
                        <a:t>Focused curriculum provided with high expectations and quality classroom instruction being met</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370776336"/>
                  </a:ext>
                </a:extLst>
              </a:tr>
              <a:tr h="322337">
                <a:tc>
                  <a:txBody>
                    <a:bodyPr/>
                    <a:lstStyle/>
                    <a:p>
                      <a:r>
                        <a:rPr lang="en-US" sz="1100" i="1" dirty="0"/>
                        <a:t>Comments:</a:t>
                      </a:r>
                    </a:p>
                  </a:txBody>
                  <a:tcPr/>
                </a:tc>
                <a:tc>
                  <a:txBody>
                    <a:bodyPr/>
                    <a:lstStyle/>
                    <a:p>
                      <a:pPr algn="ctr"/>
                      <a:r>
                        <a:rPr lang="en-US" sz="1100" dirty="0"/>
                        <a:t>X</a:t>
                      </a:r>
                    </a:p>
                  </a:txBody>
                  <a:tcPr/>
                </a:tc>
                <a:tc>
                  <a:txBody>
                    <a:bodyPr/>
                    <a:lstStyle/>
                    <a:p>
                      <a:pPr algn="ctr"/>
                      <a:endParaRPr lang="en-US" sz="1100" dirty="0"/>
                    </a:p>
                  </a:txBody>
                  <a:tcPr/>
                </a:tc>
                <a:extLst>
                  <a:ext uri="{0D108BD9-81ED-4DB2-BD59-A6C34878D82A}">
                    <a16:rowId xmlns:a16="http://schemas.microsoft.com/office/drawing/2014/main" val="1832942765"/>
                  </a:ext>
                </a:extLst>
              </a:tr>
              <a:tr h="322337">
                <a:tc>
                  <a:txBody>
                    <a:bodyPr/>
                    <a:lstStyle/>
                    <a:p>
                      <a:r>
                        <a:rPr lang="en-US" sz="1100" dirty="0"/>
                        <a:t>Multi-tiered systems of support for all students with literacy, mathematics, and behavior needs implemented</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508403400"/>
                  </a:ext>
                </a:extLst>
              </a:tr>
              <a:tr h="322337">
                <a:tc>
                  <a:txBody>
                    <a:bodyPr/>
                    <a:lstStyle/>
                    <a:p>
                      <a:r>
                        <a:rPr lang="en-US" sz="1100" i="1" dirty="0"/>
                        <a:t>Comments:</a:t>
                      </a:r>
                    </a:p>
                  </a:txBody>
                  <a:tcPr/>
                </a:tc>
                <a:tc>
                  <a:txBody>
                    <a:bodyPr/>
                    <a:lstStyle/>
                    <a:p>
                      <a:pPr algn="ctr"/>
                      <a:endParaRPr lang="en-US" sz="1100"/>
                    </a:p>
                  </a:txBody>
                  <a:tcPr/>
                </a:tc>
                <a:tc>
                  <a:txBody>
                    <a:bodyPr/>
                    <a:lstStyle/>
                    <a:p>
                      <a:pPr algn="ctr"/>
                      <a:r>
                        <a:rPr lang="en-US" sz="1100" dirty="0"/>
                        <a:t>X</a:t>
                      </a:r>
                    </a:p>
                  </a:txBody>
                  <a:tcPr/>
                </a:tc>
                <a:extLst>
                  <a:ext uri="{0D108BD9-81ED-4DB2-BD59-A6C34878D82A}">
                    <a16:rowId xmlns:a16="http://schemas.microsoft.com/office/drawing/2014/main" val="1468301206"/>
                  </a:ext>
                </a:extLst>
              </a:tr>
              <a:tr h="322337">
                <a:tc>
                  <a:txBody>
                    <a:bodyPr/>
                    <a:lstStyle/>
                    <a:p>
                      <a:r>
                        <a:rPr lang="en-US" sz="1100" dirty="0"/>
                        <a:t>Teacher effectiveness defined and measured</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968590232"/>
                  </a:ext>
                </a:extLst>
              </a:tr>
              <a:tr h="322337">
                <a:tc>
                  <a:txBody>
                    <a:bodyPr/>
                    <a:lstStyle/>
                    <a:p>
                      <a:r>
                        <a:rPr lang="en-US" sz="1100" i="1" dirty="0"/>
                        <a:t>Comments:</a:t>
                      </a:r>
                    </a:p>
                  </a:txBody>
                  <a:tcPr/>
                </a:tc>
                <a:tc>
                  <a:txBody>
                    <a:bodyPr/>
                    <a:lstStyle/>
                    <a:p>
                      <a:pPr algn="ctr"/>
                      <a:r>
                        <a:rPr lang="en-US" sz="1100" dirty="0"/>
                        <a:t>X</a:t>
                      </a:r>
                    </a:p>
                  </a:txBody>
                  <a:tcPr/>
                </a:tc>
                <a:tc>
                  <a:txBody>
                    <a:bodyPr/>
                    <a:lstStyle/>
                    <a:p>
                      <a:pPr algn="ctr"/>
                      <a:endParaRPr lang="en-US" sz="1100" dirty="0"/>
                    </a:p>
                  </a:txBody>
                  <a:tcPr/>
                </a:tc>
                <a:extLst>
                  <a:ext uri="{0D108BD9-81ED-4DB2-BD59-A6C34878D82A}">
                    <a16:rowId xmlns:a16="http://schemas.microsoft.com/office/drawing/2014/main" val="719055338"/>
                  </a:ext>
                </a:extLst>
              </a:tr>
              <a:tr h="322337">
                <a:tc>
                  <a:txBody>
                    <a:bodyPr/>
                    <a:lstStyle/>
                    <a:p>
                      <a:r>
                        <a:rPr lang="en-US" sz="1100" dirty="0"/>
                        <a:t>Measures developed to assess a year’s growth for every student and grade level</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2511845602"/>
                  </a:ext>
                </a:extLst>
              </a:tr>
              <a:tr h="322337">
                <a:tc>
                  <a:txBody>
                    <a:bodyPr/>
                    <a:lstStyle/>
                    <a:p>
                      <a:r>
                        <a:rPr lang="en-US" sz="1100" i="1" dirty="0"/>
                        <a:t>Comments:</a:t>
                      </a:r>
                    </a:p>
                  </a:txBody>
                  <a:tcPr/>
                </a:tc>
                <a:tc>
                  <a:txBody>
                    <a:bodyPr/>
                    <a:lstStyle/>
                    <a:p>
                      <a:pPr algn="ctr"/>
                      <a:endParaRPr lang="en-US" sz="1100"/>
                    </a:p>
                  </a:txBody>
                  <a:tcPr/>
                </a:tc>
                <a:tc>
                  <a:txBody>
                    <a:bodyPr/>
                    <a:lstStyle/>
                    <a:p>
                      <a:pPr algn="ctr"/>
                      <a:r>
                        <a:rPr lang="en-US" sz="1100" dirty="0"/>
                        <a:t>X</a:t>
                      </a:r>
                    </a:p>
                  </a:txBody>
                  <a:tcPr/>
                </a:tc>
                <a:extLst>
                  <a:ext uri="{0D108BD9-81ED-4DB2-BD59-A6C34878D82A}">
                    <a16:rowId xmlns:a16="http://schemas.microsoft.com/office/drawing/2014/main" val="808110936"/>
                  </a:ext>
                </a:extLst>
              </a:tr>
              <a:tr h="322337">
                <a:tc>
                  <a:txBody>
                    <a:bodyPr/>
                    <a:lstStyle/>
                    <a:p>
                      <a:r>
                        <a:rPr lang="en-US" sz="1100" dirty="0"/>
                        <a:t>Students and staff access to, and use of, technology base educational services, expanded</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3616197560"/>
                  </a:ext>
                </a:extLst>
              </a:tr>
              <a:tr h="322337">
                <a:tc>
                  <a:txBody>
                    <a:bodyPr/>
                    <a:lstStyle/>
                    <a:p>
                      <a:r>
                        <a:rPr lang="en-US" sz="1100" i="1" dirty="0"/>
                        <a:t>Comments:</a:t>
                      </a:r>
                    </a:p>
                  </a:txBody>
                  <a:tcPr/>
                </a:tc>
                <a:tc>
                  <a:txBody>
                    <a:bodyPr/>
                    <a:lstStyle/>
                    <a:p>
                      <a:pPr algn="ctr"/>
                      <a:endParaRPr lang="en-US" sz="1100" dirty="0"/>
                    </a:p>
                  </a:txBody>
                  <a:tcPr/>
                </a:tc>
                <a:tc>
                  <a:txBody>
                    <a:bodyPr/>
                    <a:lstStyle/>
                    <a:p>
                      <a:pPr algn="ctr"/>
                      <a:r>
                        <a:rPr lang="en-US" sz="1100" dirty="0"/>
                        <a:t>X</a:t>
                      </a:r>
                    </a:p>
                  </a:txBody>
                  <a:tcPr/>
                </a:tc>
                <a:extLst>
                  <a:ext uri="{0D108BD9-81ED-4DB2-BD59-A6C34878D82A}">
                    <a16:rowId xmlns:a16="http://schemas.microsoft.com/office/drawing/2014/main" val="1254481352"/>
                  </a:ext>
                </a:extLst>
              </a:tr>
              <a:tr h="322337">
                <a:tc>
                  <a:txBody>
                    <a:bodyPr/>
                    <a:lstStyle/>
                    <a:p>
                      <a:r>
                        <a:rPr lang="en-US" sz="1100" dirty="0"/>
                        <a:t>Programs/relationships that align student competencies with post-secondary opportunities, developed</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1617062305"/>
                  </a:ext>
                </a:extLst>
              </a:tr>
              <a:tr h="322337">
                <a:tc>
                  <a:txBody>
                    <a:bodyPr/>
                    <a:lstStyle/>
                    <a:p>
                      <a:r>
                        <a:rPr lang="en-US" sz="1100" i="1" dirty="0"/>
                        <a:t>Comments:</a:t>
                      </a:r>
                    </a:p>
                  </a:txBody>
                  <a:tcPr/>
                </a:tc>
                <a:tc>
                  <a:txBody>
                    <a:bodyPr/>
                    <a:lstStyle/>
                    <a:p>
                      <a:pPr algn="ctr"/>
                      <a:r>
                        <a:rPr lang="en-US" sz="1100" dirty="0"/>
                        <a:t>X</a:t>
                      </a:r>
                    </a:p>
                  </a:txBody>
                  <a:tcPr/>
                </a:tc>
                <a:tc>
                  <a:txBody>
                    <a:bodyPr/>
                    <a:lstStyle/>
                    <a:p>
                      <a:pPr algn="ctr"/>
                      <a:endParaRPr lang="en-US" sz="1100" dirty="0"/>
                    </a:p>
                  </a:txBody>
                  <a:tcPr/>
                </a:tc>
                <a:extLst>
                  <a:ext uri="{0D108BD9-81ED-4DB2-BD59-A6C34878D82A}">
                    <a16:rowId xmlns:a16="http://schemas.microsoft.com/office/drawing/2014/main" val="138671477"/>
                  </a:ext>
                </a:extLst>
              </a:tr>
              <a:tr h="322337">
                <a:tc>
                  <a:txBody>
                    <a:bodyPr/>
                    <a:lstStyle/>
                    <a:p>
                      <a:r>
                        <a:rPr lang="en-US" sz="1100" dirty="0"/>
                        <a:t>Chronic absenteeism reduced</a:t>
                      </a:r>
                    </a:p>
                  </a:txBody>
                  <a:tcPr/>
                </a:tc>
                <a:tc>
                  <a:txBody>
                    <a:bodyPr/>
                    <a:lstStyle/>
                    <a:p>
                      <a:pPr algn="ctr"/>
                      <a:r>
                        <a:rPr lang="en-US" sz="1100" dirty="0"/>
                        <a:t>Yes</a:t>
                      </a:r>
                    </a:p>
                  </a:txBody>
                  <a:tcPr/>
                </a:tc>
                <a:tc>
                  <a:txBody>
                    <a:bodyPr/>
                    <a:lstStyle/>
                    <a:p>
                      <a:pPr algn="ctr"/>
                      <a:r>
                        <a:rPr lang="en-US" sz="1100" dirty="0"/>
                        <a:t>No</a:t>
                      </a:r>
                    </a:p>
                  </a:txBody>
                  <a:tcPr/>
                </a:tc>
                <a:extLst>
                  <a:ext uri="{0D108BD9-81ED-4DB2-BD59-A6C34878D82A}">
                    <a16:rowId xmlns:a16="http://schemas.microsoft.com/office/drawing/2014/main" val="607143428"/>
                  </a:ext>
                </a:extLst>
              </a:tr>
              <a:tr h="322337">
                <a:tc>
                  <a:txBody>
                    <a:bodyPr/>
                    <a:lstStyle/>
                    <a:p>
                      <a:r>
                        <a:rPr lang="en-US" sz="1100" i="1" dirty="0"/>
                        <a:t>Comments:</a:t>
                      </a:r>
                    </a:p>
                  </a:txBody>
                  <a:tcPr/>
                </a:tc>
                <a:tc>
                  <a:txBody>
                    <a:bodyPr/>
                    <a:lstStyle/>
                    <a:p>
                      <a:pPr algn="ctr"/>
                      <a:r>
                        <a:rPr lang="en-US" sz="1100" dirty="0"/>
                        <a:t>X</a:t>
                      </a:r>
                    </a:p>
                  </a:txBody>
                  <a:tcPr/>
                </a:tc>
                <a:tc>
                  <a:txBody>
                    <a:bodyPr/>
                    <a:lstStyle/>
                    <a:p>
                      <a:pPr algn="ctr"/>
                      <a:endParaRPr lang="en-US" sz="1100" dirty="0"/>
                    </a:p>
                  </a:txBody>
                  <a:tcPr/>
                </a:tc>
                <a:extLst>
                  <a:ext uri="{0D108BD9-81ED-4DB2-BD59-A6C34878D82A}">
                    <a16:rowId xmlns:a16="http://schemas.microsoft.com/office/drawing/2014/main" val="3782055753"/>
                  </a:ext>
                </a:extLst>
              </a:tr>
            </a:tbl>
          </a:graphicData>
        </a:graphic>
      </p:graphicFrame>
    </p:spTree>
    <p:extLst>
      <p:ext uri="{BB962C8B-B14F-4D97-AF65-F5344CB8AC3E}">
        <p14:creationId xmlns:p14="http://schemas.microsoft.com/office/powerpoint/2010/main" val="88812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a:t>“</a:t>
            </a:r>
            <a:r>
              <a:rPr lang="en-US" i="1" dirty="0"/>
              <a:t>The secret of change is to focus all your energy not on fighting the old, but on building the new.”</a:t>
            </a:r>
            <a:endParaRPr lang="en-US" dirty="0"/>
          </a:p>
          <a:p>
            <a:pPr algn="r"/>
            <a:r>
              <a:rPr lang="en-US" dirty="0"/>
              <a:t>Socrates</a:t>
            </a:r>
          </a:p>
          <a:p>
            <a:endParaRPr lang="en-US" dirty="0"/>
          </a:p>
          <a:p>
            <a:endParaRPr lang="en-US" dirty="0"/>
          </a:p>
          <a:p>
            <a:endParaRPr lang="en-US" dirty="0"/>
          </a:p>
          <a:p>
            <a:endParaRPr lang="en-US" dirty="0"/>
          </a:p>
          <a:p>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
        <p:nvSpPr>
          <p:cNvPr id="7" name="Title 12">
            <a:extLst>
              <a:ext uri="{FF2B5EF4-FFF2-40B4-BE49-F238E27FC236}">
                <a16:creationId xmlns:a16="http://schemas.microsoft.com/office/drawing/2014/main" id="{910B90D5-8740-47A5-939B-AA7959C7C410}"/>
              </a:ext>
            </a:extLst>
          </p:cNvPr>
          <p:cNvSpPr>
            <a:spLocks noGrp="1"/>
          </p:cNvSpPr>
          <p:nvPr>
            <p:ph type="title"/>
          </p:nvPr>
        </p:nvSpPr>
        <p:spPr>
          <a:xfrm>
            <a:off x="1104900" y="76200"/>
            <a:ext cx="9980613" cy="1096963"/>
          </a:xfrm>
        </p:spPr>
        <p:txBody>
          <a:bodyPr/>
          <a:lstStyle/>
          <a:p>
            <a:r>
              <a:rPr lang="en-US" dirty="0"/>
              <a:t>OWNING STUDENT LEARNING DURING CHANGE</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5" name="Content Placeholder 3">
            <a:extLst>
              <a:ext uri="{FF2B5EF4-FFF2-40B4-BE49-F238E27FC236}">
                <a16:creationId xmlns:a16="http://schemas.microsoft.com/office/drawing/2014/main" id="{F632316A-A634-46DE-8BCD-D08D7D097A41}"/>
              </a:ext>
            </a:extLst>
          </p:cNvPr>
          <p:cNvSpPr txBox="1">
            <a:spLocks/>
          </p:cNvSpPr>
          <p:nvPr/>
        </p:nvSpPr>
        <p:spPr>
          <a:xfrm>
            <a:off x="6702641" y="1733365"/>
            <a:ext cx="4070782"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35" name="Down Arrow 11">
            <a:extLst>
              <a:ext uri="{FF2B5EF4-FFF2-40B4-BE49-F238E27FC236}">
                <a16:creationId xmlns:a16="http://schemas.microsoft.com/office/drawing/2014/main" id="{5E80C83D-705C-4516-8285-BE8117286702}"/>
              </a:ext>
            </a:extLst>
          </p:cNvPr>
          <p:cNvSpPr/>
          <p:nvPr/>
        </p:nvSpPr>
        <p:spPr>
          <a:xfrm>
            <a:off x="6171053" y="8233225"/>
            <a:ext cx="45085" cy="24384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Title 1">
            <a:extLst>
              <a:ext uri="{FF2B5EF4-FFF2-40B4-BE49-F238E27FC236}">
                <a16:creationId xmlns:a16="http://schemas.microsoft.com/office/drawing/2014/main" id="{065CA864-A84E-4270-8143-9806A24B9886}"/>
              </a:ext>
            </a:extLst>
          </p:cNvPr>
          <p:cNvSpPr txBox="1">
            <a:spLocks/>
          </p:cNvSpPr>
          <p:nvPr/>
        </p:nvSpPr>
        <p:spPr>
          <a:xfrm>
            <a:off x="694967" y="1785626"/>
            <a:ext cx="11042341" cy="1464906"/>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n-US" dirty="0"/>
              <a:t>THANK YOU FOR PARTICIPATING</a:t>
            </a:r>
          </a:p>
        </p:txBody>
      </p:sp>
      <p:sp>
        <p:nvSpPr>
          <p:cNvPr id="4" name="Rectangle 3">
            <a:extLst>
              <a:ext uri="{FF2B5EF4-FFF2-40B4-BE49-F238E27FC236}">
                <a16:creationId xmlns:a16="http://schemas.microsoft.com/office/drawing/2014/main" id="{32830F26-2B0B-4438-8F16-30188B2F0EA0}"/>
              </a:ext>
            </a:extLst>
          </p:cNvPr>
          <p:cNvSpPr/>
          <p:nvPr/>
        </p:nvSpPr>
        <p:spPr>
          <a:xfrm>
            <a:off x="460529" y="4744934"/>
            <a:ext cx="6096000" cy="1384995"/>
          </a:xfrm>
          <a:prstGeom prst="rect">
            <a:avLst/>
          </a:prstGeom>
        </p:spPr>
        <p:txBody>
          <a:bodyPr>
            <a:spAutoFit/>
          </a:bodyPr>
          <a:lstStyle/>
          <a:p>
            <a:r>
              <a:rPr lang="en-US" dirty="0">
                <a:solidFill>
                  <a:schemeClr val="bg1"/>
                </a:solidFill>
              </a:rPr>
              <a:t>Angela L. Irwin</a:t>
            </a:r>
            <a:br>
              <a:rPr lang="en-US" dirty="0">
                <a:solidFill>
                  <a:schemeClr val="bg1"/>
                </a:solidFill>
              </a:rPr>
            </a:br>
            <a:r>
              <a:rPr lang="en-US" dirty="0"/>
              <a:t/>
            </a:r>
            <a:br>
              <a:rPr lang="en-US" dirty="0"/>
            </a:br>
            <a:r>
              <a:rPr lang="en-US" sz="1200" dirty="0"/>
              <a:t>4521 Henry Drive</a:t>
            </a:r>
            <a:br>
              <a:rPr lang="en-US" sz="1200" dirty="0"/>
            </a:br>
            <a:r>
              <a:rPr lang="en-US" sz="1200" dirty="0"/>
              <a:t>Beaverton, MI  48612</a:t>
            </a:r>
            <a:br>
              <a:rPr lang="en-US" sz="1200" dirty="0"/>
            </a:br>
            <a:r>
              <a:rPr lang="en-US" sz="1200" dirty="0"/>
              <a:t>989-239-7555</a:t>
            </a:r>
            <a:br>
              <a:rPr lang="en-US" sz="1200" dirty="0"/>
            </a:br>
            <a:r>
              <a:rPr lang="en-US" sz="1200" dirty="0"/>
              <a:t>Email:  angela@airwinllc.com</a:t>
            </a:r>
          </a:p>
        </p:txBody>
      </p:sp>
      <p:pic>
        <p:nvPicPr>
          <p:cNvPr id="12" name="Picture 11">
            <a:extLst>
              <a:ext uri="{FF2B5EF4-FFF2-40B4-BE49-F238E27FC236}">
                <a16:creationId xmlns:a16="http://schemas.microsoft.com/office/drawing/2014/main" id="{9D4BE0FC-287A-4A93-8C3C-A9293BA4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91" y="4318906"/>
            <a:ext cx="2626822" cy="852055"/>
          </a:xfrm>
          <a:prstGeom prst="rect">
            <a:avLst/>
          </a:prstGeom>
        </p:spPr>
      </p:pic>
    </p:spTree>
    <p:extLst>
      <p:ext uri="{BB962C8B-B14F-4D97-AF65-F5344CB8AC3E}">
        <p14:creationId xmlns:p14="http://schemas.microsoft.com/office/powerpoint/2010/main" val="330824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4" name="Content Placeholder 3">
            <a:extLst>
              <a:ext uri="{FF2B5EF4-FFF2-40B4-BE49-F238E27FC236}">
                <a16:creationId xmlns:a16="http://schemas.microsoft.com/office/drawing/2014/main" id="{61478AE7-05D0-4C7A-82DB-32102F04706F}"/>
              </a:ext>
            </a:extLst>
          </p:cNvPr>
          <p:cNvSpPr txBox="1">
            <a:spLocks noGrp="1"/>
          </p:cNvSpPr>
          <p:nvPr>
            <p:ph idx="1"/>
          </p:nvPr>
        </p:nvSpPr>
        <p:spPr>
          <a:xfrm>
            <a:off x="1104900" y="1600200"/>
            <a:ext cx="9982200" cy="6047809"/>
          </a:xfrm>
          <a:prstGeom prst="rect">
            <a:avLst/>
          </a:prstGeom>
          <a:noFill/>
        </p:spPr>
        <p:txBody>
          <a:bodyPr wrap="square" rtlCol="0">
            <a:spAutoFit/>
          </a:bodyPr>
          <a:lstStyle/>
          <a:p>
            <a:pPr marL="0" indent="0">
              <a:buNone/>
            </a:pPr>
            <a:r>
              <a:rPr lang="en-US" b="1" dirty="0"/>
              <a:t>Board of Directors:</a:t>
            </a:r>
          </a:p>
          <a:p>
            <a:pPr marL="0" indent="0">
              <a:buNone/>
            </a:pPr>
            <a:r>
              <a:rPr lang="en-US" i="1" dirty="0"/>
              <a:t>To serve as the highest level of leadership by directing academic, fiscal and operational performance and holding management </a:t>
            </a:r>
            <a:r>
              <a:rPr lang="en-US" b="1" i="1" dirty="0"/>
              <a:t>accountable </a:t>
            </a:r>
            <a:r>
              <a:rPr lang="en-US" i="1" dirty="0"/>
              <a:t>for results within the parameters of the directing goals.</a:t>
            </a:r>
          </a:p>
          <a:p>
            <a:pPr marL="0" indent="0">
              <a:buNone/>
            </a:pPr>
            <a:r>
              <a:rPr lang="en-US" b="1" dirty="0"/>
              <a:t>Accountable/Accountability:</a:t>
            </a:r>
          </a:p>
          <a:p>
            <a:pPr marL="0" indent="0">
              <a:buNone/>
            </a:pPr>
            <a:r>
              <a:rPr lang="en-US" i="1" dirty="0"/>
              <a:t>Accepting complete responsibility for academic, fiscal and operational actions and being able to give a satisfactory reason for the actions and/or a satisfactory report on results/outcomes.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7B04564-C3CE-45D8-A13C-155DFFF4340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35510" y="1233996"/>
            <a:ext cx="12120980" cy="5624004"/>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853AC1C2-B862-47EF-B578-B775CA95B8DC}"/>
              </a:ext>
            </a:extLst>
          </p:cNvPr>
          <p:cNvSpPr txBox="1"/>
          <p:nvPr/>
        </p:nvSpPr>
        <p:spPr>
          <a:xfrm>
            <a:off x="932155" y="1684628"/>
            <a:ext cx="105377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14843"/>
                </a:solidFill>
                <a:effectLst/>
                <a:uLnTx/>
                <a:uFillTx/>
                <a:latin typeface="Euphemia"/>
                <a:ea typeface="+mn-ea"/>
                <a:cs typeface="+mn-cs"/>
              </a:rPr>
              <a:t>To demonstrate ownership of your governance role is to apply, consistently, the understanding of the director/accountability exchange to your governance practices.</a:t>
            </a:r>
          </a:p>
        </p:txBody>
      </p:sp>
      <p:sp>
        <p:nvSpPr>
          <p:cNvPr id="6" name="Title 12">
            <a:extLst>
              <a:ext uri="{FF2B5EF4-FFF2-40B4-BE49-F238E27FC236}">
                <a16:creationId xmlns:a16="http://schemas.microsoft.com/office/drawing/2014/main" id="{041FCAB8-7007-44C7-BF4D-C8ABB6591646}"/>
              </a:ext>
            </a:extLst>
          </p:cNvPr>
          <p:cNvSpPr>
            <a:spLocks noGrp="1"/>
          </p:cNvSpPr>
          <p:nvPr>
            <p:ph type="title"/>
          </p:nvPr>
        </p:nvSpPr>
        <p:spPr>
          <a:xfrm>
            <a:off x="536397" y="137034"/>
            <a:ext cx="9980682" cy="1096962"/>
          </a:xfrm>
        </p:spPr>
        <p:txBody>
          <a:bodyPr/>
          <a:lstStyle/>
          <a:p>
            <a:r>
              <a:rPr lang="en-US" dirty="0"/>
              <a:t>OWNING STUDENT LEARNING DURING CHANGE</a:t>
            </a:r>
          </a:p>
        </p:txBody>
      </p:sp>
    </p:spTree>
    <p:extLst>
      <p:ext uri="{BB962C8B-B14F-4D97-AF65-F5344CB8AC3E}">
        <p14:creationId xmlns:p14="http://schemas.microsoft.com/office/powerpoint/2010/main" val="9170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4" name="Content Placeholder 3">
            <a:extLst>
              <a:ext uri="{FF2B5EF4-FFF2-40B4-BE49-F238E27FC236}">
                <a16:creationId xmlns:a16="http://schemas.microsoft.com/office/drawing/2014/main" id="{173827F5-2DA6-419E-984B-2F601B54040C}"/>
              </a:ext>
            </a:extLst>
          </p:cNvPr>
          <p:cNvSpPr>
            <a:spLocks noGrp="1"/>
          </p:cNvSpPr>
          <p:nvPr>
            <p:ph idx="1"/>
          </p:nvPr>
        </p:nvSpPr>
        <p:spPr>
          <a:xfrm>
            <a:off x="704850" y="1481267"/>
            <a:ext cx="10575994" cy="672483"/>
          </a:xfrm>
        </p:spPr>
        <p:txBody>
          <a:bodyPr>
            <a:normAutofit fontScale="25000" lnSpcReduction="20000"/>
          </a:bodyPr>
          <a:lstStyle/>
          <a:p>
            <a:pPr marL="0" indent="0" algn="ctr">
              <a:lnSpc>
                <a:spcPct val="120000"/>
              </a:lnSpc>
              <a:spcBef>
                <a:spcPts val="0"/>
              </a:spcBef>
              <a:buNone/>
            </a:pPr>
            <a:r>
              <a:rPr lang="en-US" sz="11200" b="1" i="1" dirty="0"/>
              <a:t>Ensure Outcomes-Based Reporting Based on Metrics /Goals. . . </a:t>
            </a:r>
          </a:p>
          <a:p>
            <a:pPr marL="0" indent="0" algn="ctr">
              <a:lnSpc>
                <a:spcPct val="120000"/>
              </a:lnSpc>
              <a:spcBef>
                <a:spcPts val="0"/>
              </a:spcBef>
              <a:buNone/>
            </a:pPr>
            <a:r>
              <a:rPr lang="en-US" sz="11200" b="1" i="1" dirty="0"/>
              <a:t>with Inputs-Related Discussion</a:t>
            </a:r>
          </a:p>
          <a:p>
            <a:pPr marL="0" indent="0">
              <a:buNone/>
            </a:pPr>
            <a:endParaRPr lang="en-US" dirty="0"/>
          </a:p>
        </p:txBody>
      </p:sp>
      <p:sp>
        <p:nvSpPr>
          <p:cNvPr id="5" name="Content Placeholder 3">
            <a:extLst>
              <a:ext uri="{FF2B5EF4-FFF2-40B4-BE49-F238E27FC236}">
                <a16:creationId xmlns:a16="http://schemas.microsoft.com/office/drawing/2014/main" id="{F632316A-A634-46DE-8BCD-D08D7D097A41}"/>
              </a:ext>
            </a:extLst>
          </p:cNvPr>
          <p:cNvSpPr txBox="1">
            <a:spLocks/>
          </p:cNvSpPr>
          <p:nvPr/>
        </p:nvSpPr>
        <p:spPr>
          <a:xfrm>
            <a:off x="6702641" y="1733365"/>
            <a:ext cx="4070782"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grpSp>
        <p:nvGrpSpPr>
          <p:cNvPr id="6" name="Group 5">
            <a:extLst>
              <a:ext uri="{FF2B5EF4-FFF2-40B4-BE49-F238E27FC236}">
                <a16:creationId xmlns:a16="http://schemas.microsoft.com/office/drawing/2014/main" id="{138D2D57-3A7B-4073-BB00-3064D99BC9BA}"/>
              </a:ext>
            </a:extLst>
          </p:cNvPr>
          <p:cNvGrpSpPr/>
          <p:nvPr/>
        </p:nvGrpSpPr>
        <p:grpSpPr>
          <a:xfrm>
            <a:off x="1645807" y="2831709"/>
            <a:ext cx="1811734" cy="1811734"/>
            <a:chOff x="1366" y="1803466"/>
            <a:chExt cx="1811734" cy="1811734"/>
          </a:xfrm>
        </p:grpSpPr>
        <p:sp>
          <p:nvSpPr>
            <p:cNvPr id="7" name="Oval 6">
              <a:extLst>
                <a:ext uri="{FF2B5EF4-FFF2-40B4-BE49-F238E27FC236}">
                  <a16:creationId xmlns:a16="http://schemas.microsoft.com/office/drawing/2014/main" id="{E21FFF53-AFDB-4DB1-9379-94C25D436241}"/>
                </a:ext>
              </a:extLst>
            </p:cNvPr>
            <p:cNvSpPr/>
            <p:nvPr/>
          </p:nvSpPr>
          <p:spPr>
            <a:xfrm>
              <a:off x="1366"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5752BE64-E22E-45D3-974D-D6ECEE7F5BA3}"/>
                </a:ext>
              </a:extLst>
            </p:cNvPr>
            <p:cNvSpPr txBox="1"/>
            <p:nvPr/>
          </p:nvSpPr>
          <p:spPr>
            <a:xfrm>
              <a:off x="266688"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(Academy Resources)</a:t>
              </a:r>
            </a:p>
          </p:txBody>
        </p:sp>
      </p:grpSp>
      <p:grpSp>
        <p:nvGrpSpPr>
          <p:cNvPr id="9" name="Group 8">
            <a:extLst>
              <a:ext uri="{FF2B5EF4-FFF2-40B4-BE49-F238E27FC236}">
                <a16:creationId xmlns:a16="http://schemas.microsoft.com/office/drawing/2014/main" id="{63CF47B8-7057-4A34-8AD1-02ADAF07C933}"/>
              </a:ext>
            </a:extLst>
          </p:cNvPr>
          <p:cNvGrpSpPr/>
          <p:nvPr/>
        </p:nvGrpSpPr>
        <p:grpSpPr>
          <a:xfrm>
            <a:off x="3694312" y="3212174"/>
            <a:ext cx="1050805" cy="1050805"/>
            <a:chOff x="1960214" y="2183930"/>
            <a:chExt cx="1050805" cy="1050805"/>
          </a:xfrm>
        </p:grpSpPr>
        <p:sp>
          <p:nvSpPr>
            <p:cNvPr id="10" name="Plus Sign 9">
              <a:extLst>
                <a:ext uri="{FF2B5EF4-FFF2-40B4-BE49-F238E27FC236}">
                  <a16:creationId xmlns:a16="http://schemas.microsoft.com/office/drawing/2014/main" id="{076B6135-917D-4659-822D-F72B43F3A6F8}"/>
                </a:ext>
              </a:extLst>
            </p:cNvPr>
            <p:cNvSpPr/>
            <p:nvPr/>
          </p:nvSpPr>
          <p:spPr>
            <a:xfrm>
              <a:off x="1960214" y="2183930"/>
              <a:ext cx="1050805" cy="1050805"/>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Plus Sign 4">
              <a:extLst>
                <a:ext uri="{FF2B5EF4-FFF2-40B4-BE49-F238E27FC236}">
                  <a16:creationId xmlns:a16="http://schemas.microsoft.com/office/drawing/2014/main" id="{1FF3D3F0-4E36-4F22-A840-9E3448AFA4C3}"/>
                </a:ext>
              </a:extLst>
            </p:cNvPr>
            <p:cNvSpPr txBox="1"/>
            <p:nvPr/>
          </p:nvSpPr>
          <p:spPr>
            <a:xfrm>
              <a:off x="2099498" y="2585758"/>
              <a:ext cx="772237" cy="247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2" name="Group 11">
            <a:extLst>
              <a:ext uri="{FF2B5EF4-FFF2-40B4-BE49-F238E27FC236}">
                <a16:creationId xmlns:a16="http://schemas.microsoft.com/office/drawing/2014/main" id="{97D589CD-12D4-4AF7-8045-4DD75C5BC59B}"/>
              </a:ext>
            </a:extLst>
          </p:cNvPr>
          <p:cNvGrpSpPr/>
          <p:nvPr/>
        </p:nvGrpSpPr>
        <p:grpSpPr>
          <a:xfrm>
            <a:off x="4937766" y="2779327"/>
            <a:ext cx="1811734" cy="1811734"/>
            <a:chOff x="3158132" y="1803466"/>
            <a:chExt cx="1811734" cy="1811734"/>
          </a:xfrm>
        </p:grpSpPr>
        <p:sp>
          <p:nvSpPr>
            <p:cNvPr id="14" name="Oval 13">
              <a:extLst>
                <a:ext uri="{FF2B5EF4-FFF2-40B4-BE49-F238E27FC236}">
                  <a16:creationId xmlns:a16="http://schemas.microsoft.com/office/drawing/2014/main" id="{6B704C15-B324-4EED-8AC6-C7D215711059}"/>
                </a:ext>
              </a:extLst>
            </p:cNvPr>
            <p:cNvSpPr/>
            <p:nvPr/>
          </p:nvSpPr>
          <p:spPr>
            <a:xfrm>
              <a:off x="3158132"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F67E169A-C275-4BAE-9BD0-EF7E54329992}"/>
                </a:ext>
              </a:extLst>
            </p:cNvPr>
            <p:cNvSpPr txBox="1"/>
            <p:nvPr/>
          </p:nvSpPr>
          <p:spPr>
            <a:xfrm>
              <a:off x="3423454"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(Delivery on Resources)</a:t>
              </a:r>
            </a:p>
          </p:txBody>
        </p:sp>
      </p:grpSp>
      <p:grpSp>
        <p:nvGrpSpPr>
          <p:cNvPr id="16" name="Group 15">
            <a:extLst>
              <a:ext uri="{FF2B5EF4-FFF2-40B4-BE49-F238E27FC236}">
                <a16:creationId xmlns:a16="http://schemas.microsoft.com/office/drawing/2014/main" id="{1E136E02-B989-4EC0-861D-93DF5FB30D45}"/>
              </a:ext>
            </a:extLst>
          </p:cNvPr>
          <p:cNvGrpSpPr/>
          <p:nvPr/>
        </p:nvGrpSpPr>
        <p:grpSpPr>
          <a:xfrm>
            <a:off x="7117637" y="3212174"/>
            <a:ext cx="1050805" cy="1050805"/>
            <a:chOff x="5116980" y="2183930"/>
            <a:chExt cx="1050805" cy="1050805"/>
          </a:xfrm>
        </p:grpSpPr>
        <p:sp>
          <p:nvSpPr>
            <p:cNvPr id="17" name="Equals 16">
              <a:extLst>
                <a:ext uri="{FF2B5EF4-FFF2-40B4-BE49-F238E27FC236}">
                  <a16:creationId xmlns:a16="http://schemas.microsoft.com/office/drawing/2014/main" id="{75AF95A6-E2D7-4957-BAFF-363B0CEE2336}"/>
                </a:ext>
              </a:extLst>
            </p:cNvPr>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Equals 4">
              <a:extLst>
                <a:ext uri="{FF2B5EF4-FFF2-40B4-BE49-F238E27FC236}">
                  <a16:creationId xmlns:a16="http://schemas.microsoft.com/office/drawing/2014/main" id="{5B225584-9ECF-4041-8F07-3D86A8AC88E7}"/>
                </a:ext>
              </a:extLst>
            </p:cNvPr>
            <p:cNvSpPr txBox="1"/>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9" name="Group 18">
            <a:extLst>
              <a:ext uri="{FF2B5EF4-FFF2-40B4-BE49-F238E27FC236}">
                <a16:creationId xmlns:a16="http://schemas.microsoft.com/office/drawing/2014/main" id="{7CD7BDAD-C256-48A1-A6C9-7AA98F0D4AA4}"/>
              </a:ext>
            </a:extLst>
          </p:cNvPr>
          <p:cNvGrpSpPr/>
          <p:nvPr/>
        </p:nvGrpSpPr>
        <p:grpSpPr>
          <a:xfrm>
            <a:off x="8554250" y="2831709"/>
            <a:ext cx="2098954" cy="1811734"/>
            <a:chOff x="6316265" y="1778138"/>
            <a:chExt cx="1811734" cy="1811734"/>
          </a:xfrm>
        </p:grpSpPr>
        <p:sp>
          <p:nvSpPr>
            <p:cNvPr id="20" name="Oval 19">
              <a:extLst>
                <a:ext uri="{FF2B5EF4-FFF2-40B4-BE49-F238E27FC236}">
                  <a16:creationId xmlns:a16="http://schemas.microsoft.com/office/drawing/2014/main" id="{208C6D74-11D0-464D-9350-7B37AA35AE3D}"/>
                </a:ext>
              </a:extLst>
            </p:cNvPr>
            <p:cNvSpPr/>
            <p:nvPr/>
          </p:nvSpPr>
          <p:spPr>
            <a:xfrm>
              <a:off x="6316265" y="1778138"/>
              <a:ext cx="1811734" cy="1811734"/>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5D1A86D9-A6BC-4BCD-8580-68A7F9537D73}"/>
                </a:ext>
              </a:extLst>
            </p:cNvPr>
            <p:cNvSpPr txBox="1"/>
            <p:nvPr/>
          </p:nvSpPr>
          <p:spPr>
            <a:xfrm>
              <a:off x="6499691" y="2043460"/>
              <a:ext cx="1440426"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OUTCOMES</a:t>
              </a:r>
            </a:p>
            <a:p>
              <a:pPr marL="0" lvl="0" indent="0" algn="ctr" defTabSz="711200">
                <a:lnSpc>
                  <a:spcPct val="90000"/>
                </a:lnSpc>
                <a:spcBef>
                  <a:spcPct val="0"/>
                </a:spcBef>
                <a:spcAft>
                  <a:spcPct val="35000"/>
                </a:spcAft>
                <a:buNone/>
              </a:pPr>
              <a:endParaRPr lang="en-US" sz="1600" dirty="0"/>
            </a:p>
            <a:p>
              <a:pPr marL="0" lvl="0" indent="0" algn="ctr" defTabSz="711200">
                <a:lnSpc>
                  <a:spcPct val="90000"/>
                </a:lnSpc>
                <a:spcBef>
                  <a:spcPct val="0"/>
                </a:spcBef>
                <a:spcAft>
                  <a:spcPct val="35000"/>
                </a:spcAft>
                <a:buNone/>
              </a:pPr>
              <a:r>
                <a:rPr lang="en-US" sz="1600" dirty="0"/>
                <a:t>(Impact/changes/Effectiveness)</a:t>
              </a:r>
              <a:endParaRPr lang="en-US" sz="1600" kern="1200" dirty="0"/>
            </a:p>
          </p:txBody>
        </p:sp>
      </p:grpSp>
      <p:cxnSp>
        <p:nvCxnSpPr>
          <p:cNvPr id="3" name="Straight Connector 2">
            <a:extLst>
              <a:ext uri="{FF2B5EF4-FFF2-40B4-BE49-F238E27FC236}">
                <a16:creationId xmlns:a16="http://schemas.microsoft.com/office/drawing/2014/main" id="{718FC754-A32E-45D4-B68B-1A818AFE9857}"/>
              </a:ext>
            </a:extLst>
          </p:cNvPr>
          <p:cNvCxnSpPr/>
          <p:nvPr/>
        </p:nvCxnSpPr>
        <p:spPr>
          <a:xfrm>
            <a:off x="2374457" y="4619429"/>
            <a:ext cx="817762" cy="985832"/>
          </a:xfrm>
          <a:prstGeom prst="line">
            <a:avLst/>
          </a:prstGeom>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17F6F23-59EF-415F-940F-8711E68A8469}"/>
              </a:ext>
            </a:extLst>
          </p:cNvPr>
          <p:cNvCxnSpPr>
            <a:cxnSpLocks/>
          </p:cNvCxnSpPr>
          <p:nvPr/>
        </p:nvCxnSpPr>
        <p:spPr>
          <a:xfrm flipH="1">
            <a:off x="5182435" y="4581536"/>
            <a:ext cx="780093" cy="10237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D6FBB9-0DC7-4542-81DF-46E42C7551CB}"/>
              </a:ext>
            </a:extLst>
          </p:cNvPr>
          <p:cNvSpPr txBox="1"/>
          <p:nvPr/>
        </p:nvSpPr>
        <p:spPr>
          <a:xfrm>
            <a:off x="2648785" y="5681668"/>
            <a:ext cx="3086100" cy="369332"/>
          </a:xfrm>
          <a:prstGeom prst="rect">
            <a:avLst/>
          </a:prstGeom>
          <a:noFill/>
        </p:spPr>
        <p:txBody>
          <a:bodyPr wrap="square" rtlCol="0">
            <a:spAutoFit/>
          </a:bodyPr>
          <a:lstStyle/>
          <a:p>
            <a:pPr algn="ctr"/>
            <a:r>
              <a:rPr lang="en-US" dirty="0"/>
              <a:t>Satisfactory Reasons</a:t>
            </a:r>
          </a:p>
        </p:txBody>
      </p:sp>
      <p:sp>
        <p:nvSpPr>
          <p:cNvPr id="27" name="TextBox 26">
            <a:extLst>
              <a:ext uri="{FF2B5EF4-FFF2-40B4-BE49-F238E27FC236}">
                <a16:creationId xmlns:a16="http://schemas.microsoft.com/office/drawing/2014/main" id="{BF925483-2FF8-402F-8D70-63EE84B4607C}"/>
              </a:ext>
            </a:extLst>
          </p:cNvPr>
          <p:cNvSpPr txBox="1"/>
          <p:nvPr/>
        </p:nvSpPr>
        <p:spPr>
          <a:xfrm>
            <a:off x="8058095" y="5517201"/>
            <a:ext cx="3086100" cy="369332"/>
          </a:xfrm>
          <a:prstGeom prst="rect">
            <a:avLst/>
          </a:prstGeom>
          <a:noFill/>
        </p:spPr>
        <p:txBody>
          <a:bodyPr wrap="square" rtlCol="0">
            <a:spAutoFit/>
          </a:bodyPr>
          <a:lstStyle/>
          <a:p>
            <a:pPr algn="ctr"/>
            <a:r>
              <a:rPr lang="en-US" dirty="0"/>
              <a:t>Satisfactory Results</a:t>
            </a:r>
          </a:p>
        </p:txBody>
      </p:sp>
      <p:cxnSp>
        <p:nvCxnSpPr>
          <p:cNvPr id="29" name="Straight Arrow Connector 28">
            <a:extLst>
              <a:ext uri="{FF2B5EF4-FFF2-40B4-BE49-F238E27FC236}">
                <a16:creationId xmlns:a16="http://schemas.microsoft.com/office/drawing/2014/main" id="{9F592E0A-6DB3-4E42-92C9-A0A29E220FF6}"/>
              </a:ext>
            </a:extLst>
          </p:cNvPr>
          <p:cNvCxnSpPr>
            <a:cxnSpLocks/>
            <a:stCxn id="20" idx="4"/>
          </p:cNvCxnSpPr>
          <p:nvPr/>
        </p:nvCxnSpPr>
        <p:spPr>
          <a:xfrm>
            <a:off x="9603727" y="4643443"/>
            <a:ext cx="0" cy="88105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02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STUDENT LEARNING DURING CHANGE</a:t>
            </a:r>
          </a:p>
        </p:txBody>
      </p:sp>
      <p:sp>
        <p:nvSpPr>
          <p:cNvPr id="4" name="Content Placeholder 3">
            <a:extLst>
              <a:ext uri="{FF2B5EF4-FFF2-40B4-BE49-F238E27FC236}">
                <a16:creationId xmlns:a16="http://schemas.microsoft.com/office/drawing/2014/main" id="{173827F5-2DA6-419E-984B-2F601B54040C}"/>
              </a:ext>
            </a:extLst>
          </p:cNvPr>
          <p:cNvSpPr>
            <a:spLocks noGrp="1"/>
          </p:cNvSpPr>
          <p:nvPr>
            <p:ph idx="1"/>
          </p:nvPr>
        </p:nvSpPr>
        <p:spPr>
          <a:xfrm>
            <a:off x="704850" y="1481267"/>
            <a:ext cx="10575994" cy="672483"/>
          </a:xfrm>
        </p:spPr>
        <p:txBody>
          <a:bodyPr>
            <a:normAutofit fontScale="25000" lnSpcReduction="20000"/>
          </a:bodyPr>
          <a:lstStyle/>
          <a:p>
            <a:pPr marL="0" indent="0" algn="ctr">
              <a:lnSpc>
                <a:spcPct val="120000"/>
              </a:lnSpc>
              <a:spcBef>
                <a:spcPts val="0"/>
              </a:spcBef>
              <a:buNone/>
            </a:pPr>
            <a:r>
              <a:rPr lang="en-US" sz="11200" b="1" i="1" dirty="0"/>
              <a:t>Ensure Outcomes-Based Reporting Based on Metrics/Goals. . . </a:t>
            </a:r>
          </a:p>
          <a:p>
            <a:pPr marL="0" indent="0" algn="ctr">
              <a:lnSpc>
                <a:spcPct val="120000"/>
              </a:lnSpc>
              <a:spcBef>
                <a:spcPts val="0"/>
              </a:spcBef>
              <a:buNone/>
            </a:pPr>
            <a:r>
              <a:rPr lang="en-US" sz="11200" b="1" i="1" dirty="0"/>
              <a:t>with Inputs-Related Discussion</a:t>
            </a:r>
          </a:p>
          <a:p>
            <a:pPr marL="0" indent="0">
              <a:buNone/>
            </a:pPr>
            <a:endParaRPr lang="en-US" dirty="0"/>
          </a:p>
        </p:txBody>
      </p:sp>
      <p:sp>
        <p:nvSpPr>
          <p:cNvPr id="5" name="Content Placeholder 3">
            <a:extLst>
              <a:ext uri="{FF2B5EF4-FFF2-40B4-BE49-F238E27FC236}">
                <a16:creationId xmlns:a16="http://schemas.microsoft.com/office/drawing/2014/main" id="{F632316A-A634-46DE-8BCD-D08D7D097A41}"/>
              </a:ext>
            </a:extLst>
          </p:cNvPr>
          <p:cNvSpPr txBox="1">
            <a:spLocks/>
          </p:cNvSpPr>
          <p:nvPr/>
        </p:nvSpPr>
        <p:spPr>
          <a:xfrm>
            <a:off x="6702641" y="1733365"/>
            <a:ext cx="4070782"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grpSp>
        <p:nvGrpSpPr>
          <p:cNvPr id="6" name="Group 5">
            <a:extLst>
              <a:ext uri="{FF2B5EF4-FFF2-40B4-BE49-F238E27FC236}">
                <a16:creationId xmlns:a16="http://schemas.microsoft.com/office/drawing/2014/main" id="{138D2D57-3A7B-4073-BB00-3064D99BC9BA}"/>
              </a:ext>
            </a:extLst>
          </p:cNvPr>
          <p:cNvGrpSpPr/>
          <p:nvPr/>
        </p:nvGrpSpPr>
        <p:grpSpPr>
          <a:xfrm>
            <a:off x="4969340" y="2711670"/>
            <a:ext cx="1811734" cy="1811734"/>
            <a:chOff x="1366" y="1803466"/>
            <a:chExt cx="1811734" cy="1811734"/>
          </a:xfrm>
        </p:grpSpPr>
        <p:sp>
          <p:nvSpPr>
            <p:cNvPr id="7" name="Oval 6">
              <a:extLst>
                <a:ext uri="{FF2B5EF4-FFF2-40B4-BE49-F238E27FC236}">
                  <a16:creationId xmlns:a16="http://schemas.microsoft.com/office/drawing/2014/main" id="{E21FFF53-AFDB-4DB1-9379-94C25D436241}"/>
                </a:ext>
              </a:extLst>
            </p:cNvPr>
            <p:cNvSpPr/>
            <p:nvPr/>
          </p:nvSpPr>
          <p:spPr>
            <a:xfrm>
              <a:off x="1366"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5752BE64-E22E-45D3-974D-D6ECEE7F5BA3}"/>
                </a:ext>
              </a:extLst>
            </p:cNvPr>
            <p:cNvSpPr txBox="1"/>
            <p:nvPr/>
          </p:nvSpPr>
          <p:spPr>
            <a:xfrm>
              <a:off x="266688"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(Academy Resources)</a:t>
              </a:r>
            </a:p>
          </p:txBody>
        </p:sp>
      </p:grpSp>
      <p:grpSp>
        <p:nvGrpSpPr>
          <p:cNvPr id="9" name="Group 8">
            <a:extLst>
              <a:ext uri="{FF2B5EF4-FFF2-40B4-BE49-F238E27FC236}">
                <a16:creationId xmlns:a16="http://schemas.microsoft.com/office/drawing/2014/main" id="{63CF47B8-7057-4A34-8AD1-02ADAF07C933}"/>
              </a:ext>
            </a:extLst>
          </p:cNvPr>
          <p:cNvGrpSpPr/>
          <p:nvPr/>
        </p:nvGrpSpPr>
        <p:grpSpPr>
          <a:xfrm>
            <a:off x="7488088" y="2968560"/>
            <a:ext cx="1050805" cy="1050805"/>
            <a:chOff x="1960214" y="2183930"/>
            <a:chExt cx="1050805" cy="1050805"/>
          </a:xfrm>
        </p:grpSpPr>
        <p:sp>
          <p:nvSpPr>
            <p:cNvPr id="10" name="Plus Sign 9">
              <a:extLst>
                <a:ext uri="{FF2B5EF4-FFF2-40B4-BE49-F238E27FC236}">
                  <a16:creationId xmlns:a16="http://schemas.microsoft.com/office/drawing/2014/main" id="{076B6135-917D-4659-822D-F72B43F3A6F8}"/>
                </a:ext>
              </a:extLst>
            </p:cNvPr>
            <p:cNvSpPr/>
            <p:nvPr/>
          </p:nvSpPr>
          <p:spPr>
            <a:xfrm>
              <a:off x="1960214" y="2183930"/>
              <a:ext cx="1050805" cy="1050805"/>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Plus Sign 4">
              <a:extLst>
                <a:ext uri="{FF2B5EF4-FFF2-40B4-BE49-F238E27FC236}">
                  <a16:creationId xmlns:a16="http://schemas.microsoft.com/office/drawing/2014/main" id="{1FF3D3F0-4E36-4F22-A840-9E3448AFA4C3}"/>
                </a:ext>
              </a:extLst>
            </p:cNvPr>
            <p:cNvSpPr txBox="1"/>
            <p:nvPr/>
          </p:nvSpPr>
          <p:spPr>
            <a:xfrm>
              <a:off x="2099498" y="2585758"/>
              <a:ext cx="772237" cy="247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2" name="Group 11">
            <a:extLst>
              <a:ext uri="{FF2B5EF4-FFF2-40B4-BE49-F238E27FC236}">
                <a16:creationId xmlns:a16="http://schemas.microsoft.com/office/drawing/2014/main" id="{97D589CD-12D4-4AF7-8045-4DD75C5BC59B}"/>
              </a:ext>
            </a:extLst>
          </p:cNvPr>
          <p:cNvGrpSpPr/>
          <p:nvPr/>
        </p:nvGrpSpPr>
        <p:grpSpPr>
          <a:xfrm>
            <a:off x="9282851" y="2597128"/>
            <a:ext cx="1811734" cy="1811734"/>
            <a:chOff x="3158132" y="1803466"/>
            <a:chExt cx="1811734" cy="1811734"/>
          </a:xfrm>
        </p:grpSpPr>
        <p:sp>
          <p:nvSpPr>
            <p:cNvPr id="14" name="Oval 13">
              <a:extLst>
                <a:ext uri="{FF2B5EF4-FFF2-40B4-BE49-F238E27FC236}">
                  <a16:creationId xmlns:a16="http://schemas.microsoft.com/office/drawing/2014/main" id="{6B704C15-B324-4EED-8AC6-C7D215711059}"/>
                </a:ext>
              </a:extLst>
            </p:cNvPr>
            <p:cNvSpPr/>
            <p:nvPr/>
          </p:nvSpPr>
          <p:spPr>
            <a:xfrm>
              <a:off x="3158132"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F67E169A-C275-4BAE-9BD0-EF7E54329992}"/>
                </a:ext>
              </a:extLst>
            </p:cNvPr>
            <p:cNvSpPr txBox="1"/>
            <p:nvPr/>
          </p:nvSpPr>
          <p:spPr>
            <a:xfrm>
              <a:off x="3423454"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Outputs</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(Delivery on Resources)</a:t>
              </a:r>
            </a:p>
          </p:txBody>
        </p:sp>
      </p:grpSp>
      <p:grpSp>
        <p:nvGrpSpPr>
          <p:cNvPr id="16" name="Group 15">
            <a:extLst>
              <a:ext uri="{FF2B5EF4-FFF2-40B4-BE49-F238E27FC236}">
                <a16:creationId xmlns:a16="http://schemas.microsoft.com/office/drawing/2014/main" id="{1E136E02-B989-4EC0-861D-93DF5FB30D45}"/>
              </a:ext>
            </a:extLst>
          </p:cNvPr>
          <p:cNvGrpSpPr/>
          <p:nvPr/>
        </p:nvGrpSpPr>
        <p:grpSpPr>
          <a:xfrm>
            <a:off x="3404513" y="2943270"/>
            <a:ext cx="1050805" cy="1050805"/>
            <a:chOff x="5116980" y="2183930"/>
            <a:chExt cx="1050805" cy="1050805"/>
          </a:xfrm>
        </p:grpSpPr>
        <p:sp>
          <p:nvSpPr>
            <p:cNvPr id="17" name="Equals 16">
              <a:extLst>
                <a:ext uri="{FF2B5EF4-FFF2-40B4-BE49-F238E27FC236}">
                  <a16:creationId xmlns:a16="http://schemas.microsoft.com/office/drawing/2014/main" id="{75AF95A6-E2D7-4957-BAFF-363B0CEE2336}"/>
                </a:ext>
              </a:extLst>
            </p:cNvPr>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Equals 4">
              <a:extLst>
                <a:ext uri="{FF2B5EF4-FFF2-40B4-BE49-F238E27FC236}">
                  <a16:creationId xmlns:a16="http://schemas.microsoft.com/office/drawing/2014/main" id="{5B225584-9ECF-4041-8F07-3D86A8AC88E7}"/>
                </a:ext>
              </a:extLst>
            </p:cNvPr>
            <p:cNvSpPr txBox="1"/>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grpSp>
      <p:grpSp>
        <p:nvGrpSpPr>
          <p:cNvPr id="19" name="Group 18">
            <a:extLst>
              <a:ext uri="{FF2B5EF4-FFF2-40B4-BE49-F238E27FC236}">
                <a16:creationId xmlns:a16="http://schemas.microsoft.com/office/drawing/2014/main" id="{7CD7BDAD-C256-48A1-A6C9-7AA98F0D4AA4}"/>
              </a:ext>
            </a:extLst>
          </p:cNvPr>
          <p:cNvGrpSpPr/>
          <p:nvPr/>
        </p:nvGrpSpPr>
        <p:grpSpPr>
          <a:xfrm>
            <a:off x="798138" y="2585642"/>
            <a:ext cx="2098954" cy="1811734"/>
            <a:chOff x="6316265" y="1778138"/>
            <a:chExt cx="1811734" cy="1811734"/>
          </a:xfrm>
        </p:grpSpPr>
        <p:sp>
          <p:nvSpPr>
            <p:cNvPr id="20" name="Oval 19">
              <a:extLst>
                <a:ext uri="{FF2B5EF4-FFF2-40B4-BE49-F238E27FC236}">
                  <a16:creationId xmlns:a16="http://schemas.microsoft.com/office/drawing/2014/main" id="{208C6D74-11D0-464D-9350-7B37AA35AE3D}"/>
                </a:ext>
              </a:extLst>
            </p:cNvPr>
            <p:cNvSpPr/>
            <p:nvPr/>
          </p:nvSpPr>
          <p:spPr>
            <a:xfrm>
              <a:off x="6316265" y="1778138"/>
              <a:ext cx="1811734" cy="1811734"/>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5D1A86D9-A6BC-4BCD-8580-68A7F9537D73}"/>
                </a:ext>
              </a:extLst>
            </p:cNvPr>
            <p:cNvSpPr txBox="1"/>
            <p:nvPr/>
          </p:nvSpPr>
          <p:spPr>
            <a:xfrm>
              <a:off x="6499691" y="2043460"/>
              <a:ext cx="1440426"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OUTCOMES</a:t>
              </a:r>
            </a:p>
            <a:p>
              <a:pPr marL="0" lvl="0" indent="0" algn="ctr" defTabSz="711200">
                <a:lnSpc>
                  <a:spcPct val="90000"/>
                </a:lnSpc>
                <a:spcBef>
                  <a:spcPct val="0"/>
                </a:spcBef>
                <a:spcAft>
                  <a:spcPct val="35000"/>
                </a:spcAft>
                <a:buNone/>
              </a:pPr>
              <a:endParaRPr lang="en-US" sz="1600" dirty="0"/>
            </a:p>
            <a:p>
              <a:pPr marL="0" lvl="0" indent="0" algn="ctr" defTabSz="711200">
                <a:lnSpc>
                  <a:spcPct val="90000"/>
                </a:lnSpc>
                <a:spcBef>
                  <a:spcPct val="0"/>
                </a:spcBef>
                <a:spcAft>
                  <a:spcPct val="35000"/>
                </a:spcAft>
                <a:buNone/>
              </a:pPr>
              <a:r>
                <a:rPr lang="en-US" sz="1600" dirty="0"/>
                <a:t>(Impact/changes/Effectiveness)</a:t>
              </a:r>
              <a:endParaRPr lang="en-US" sz="1600" kern="1200" dirty="0"/>
            </a:p>
          </p:txBody>
        </p:sp>
      </p:grpSp>
      <p:cxnSp>
        <p:nvCxnSpPr>
          <p:cNvPr id="3" name="Straight Connector 2">
            <a:extLst>
              <a:ext uri="{FF2B5EF4-FFF2-40B4-BE49-F238E27FC236}">
                <a16:creationId xmlns:a16="http://schemas.microsoft.com/office/drawing/2014/main" id="{718FC754-A32E-45D4-B68B-1A818AFE9857}"/>
              </a:ext>
            </a:extLst>
          </p:cNvPr>
          <p:cNvCxnSpPr/>
          <p:nvPr/>
        </p:nvCxnSpPr>
        <p:spPr>
          <a:xfrm>
            <a:off x="5992847" y="4567041"/>
            <a:ext cx="817762" cy="985832"/>
          </a:xfrm>
          <a:prstGeom prst="line">
            <a:avLst/>
          </a:prstGeom>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17F6F23-59EF-415F-940F-8711E68A8469}"/>
              </a:ext>
            </a:extLst>
          </p:cNvPr>
          <p:cNvCxnSpPr>
            <a:cxnSpLocks/>
          </p:cNvCxnSpPr>
          <p:nvPr/>
        </p:nvCxnSpPr>
        <p:spPr>
          <a:xfrm flipH="1">
            <a:off x="9090734" y="4367325"/>
            <a:ext cx="972211" cy="12083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D6FBB9-0DC7-4542-81DF-46E42C7551CB}"/>
              </a:ext>
            </a:extLst>
          </p:cNvPr>
          <p:cNvSpPr txBox="1"/>
          <p:nvPr/>
        </p:nvSpPr>
        <p:spPr>
          <a:xfrm>
            <a:off x="6353638" y="5530019"/>
            <a:ext cx="3086100" cy="369332"/>
          </a:xfrm>
          <a:prstGeom prst="rect">
            <a:avLst/>
          </a:prstGeom>
          <a:noFill/>
        </p:spPr>
        <p:txBody>
          <a:bodyPr wrap="square" rtlCol="0">
            <a:spAutoFit/>
          </a:bodyPr>
          <a:lstStyle/>
          <a:p>
            <a:pPr algn="ctr"/>
            <a:r>
              <a:rPr lang="en-US" dirty="0"/>
              <a:t>Means</a:t>
            </a:r>
          </a:p>
        </p:txBody>
      </p:sp>
      <p:sp>
        <p:nvSpPr>
          <p:cNvPr id="27" name="TextBox 26">
            <a:extLst>
              <a:ext uri="{FF2B5EF4-FFF2-40B4-BE49-F238E27FC236}">
                <a16:creationId xmlns:a16="http://schemas.microsoft.com/office/drawing/2014/main" id="{BF925483-2FF8-402F-8D70-63EE84B4607C}"/>
              </a:ext>
            </a:extLst>
          </p:cNvPr>
          <p:cNvSpPr txBox="1"/>
          <p:nvPr/>
        </p:nvSpPr>
        <p:spPr>
          <a:xfrm>
            <a:off x="208650" y="5391050"/>
            <a:ext cx="3272765" cy="369332"/>
          </a:xfrm>
          <a:prstGeom prst="rect">
            <a:avLst/>
          </a:prstGeom>
          <a:noFill/>
        </p:spPr>
        <p:txBody>
          <a:bodyPr wrap="square" rtlCol="0">
            <a:spAutoFit/>
          </a:bodyPr>
          <a:lstStyle/>
          <a:p>
            <a:pPr algn="ctr"/>
            <a:r>
              <a:rPr lang="en-US" dirty="0"/>
              <a:t>Ends</a:t>
            </a:r>
          </a:p>
        </p:txBody>
      </p:sp>
      <p:cxnSp>
        <p:nvCxnSpPr>
          <p:cNvPr id="29" name="Straight Arrow Connector 28">
            <a:extLst>
              <a:ext uri="{FF2B5EF4-FFF2-40B4-BE49-F238E27FC236}">
                <a16:creationId xmlns:a16="http://schemas.microsoft.com/office/drawing/2014/main" id="{9F592E0A-6DB3-4E42-92C9-A0A29E220FF6}"/>
              </a:ext>
            </a:extLst>
          </p:cNvPr>
          <p:cNvCxnSpPr>
            <a:cxnSpLocks/>
            <a:stCxn id="20" idx="4"/>
          </p:cNvCxnSpPr>
          <p:nvPr/>
        </p:nvCxnSpPr>
        <p:spPr>
          <a:xfrm>
            <a:off x="1847615" y="4397376"/>
            <a:ext cx="0" cy="88105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8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8" name="Diagram 7">
            <a:extLst>
              <a:ext uri="{FF2B5EF4-FFF2-40B4-BE49-F238E27FC236}">
                <a16:creationId xmlns:a16="http://schemas.microsoft.com/office/drawing/2014/main" id="{B9515899-59AD-4213-BCEC-935BBF6DC976}"/>
              </a:ext>
            </a:extLst>
          </p:cNvPr>
          <p:cNvGraphicFramePr/>
          <p:nvPr/>
        </p:nvGraphicFramePr>
        <p:xfrm>
          <a:off x="1401685" y="197141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8FE3F4CB-80B8-426E-9437-271D284615E8}"/>
              </a:ext>
            </a:extLst>
          </p:cNvPr>
          <p:cNvGraphicFramePr/>
          <p:nvPr>
            <p:extLst>
              <p:ext uri="{D42A27DB-BD31-4B8C-83A1-F6EECF244321}">
                <p14:modId xmlns:p14="http://schemas.microsoft.com/office/powerpoint/2010/main" val="1439732433"/>
              </p:ext>
            </p:extLst>
          </p:nvPr>
        </p:nvGraphicFramePr>
        <p:xfrm>
          <a:off x="-950897" y="128454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Diagram 1">
            <a:extLst>
              <a:ext uri="{FF2B5EF4-FFF2-40B4-BE49-F238E27FC236}">
                <a16:creationId xmlns:a16="http://schemas.microsoft.com/office/drawing/2014/main" id="{76313436-2638-43C9-B23A-27360932E375}"/>
              </a:ext>
            </a:extLst>
          </p:cNvPr>
          <p:cNvGraphicFramePr/>
          <p:nvPr>
            <p:extLst>
              <p:ext uri="{D42A27DB-BD31-4B8C-83A1-F6EECF244321}">
                <p14:modId xmlns:p14="http://schemas.microsoft.com/office/powerpoint/2010/main" val="117492186"/>
              </p:ext>
            </p:extLst>
          </p:nvPr>
        </p:nvGraphicFramePr>
        <p:xfrm>
          <a:off x="5387758" y="1284544"/>
          <a:ext cx="8128000"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638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2" name="Diagram 1">
            <a:extLst>
              <a:ext uri="{FF2B5EF4-FFF2-40B4-BE49-F238E27FC236}">
                <a16:creationId xmlns:a16="http://schemas.microsoft.com/office/drawing/2014/main" id="{0119B5F2-316B-41D0-86A6-F845166D5268}"/>
              </a:ext>
            </a:extLst>
          </p:cNvPr>
          <p:cNvGraphicFramePr/>
          <p:nvPr>
            <p:extLst>
              <p:ext uri="{D42A27DB-BD31-4B8C-83A1-F6EECF244321}">
                <p14:modId xmlns:p14="http://schemas.microsoft.com/office/powerpoint/2010/main" val="3049667563"/>
              </p:ext>
            </p:extLst>
          </p:nvPr>
        </p:nvGraphicFramePr>
        <p:xfrm>
          <a:off x="162966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7DDE763-7836-4BAD-8BFF-494BC6F99AD1}"/>
              </a:ext>
            </a:extLst>
          </p:cNvPr>
          <p:cNvGrpSpPr/>
          <p:nvPr/>
        </p:nvGrpSpPr>
        <p:grpSpPr>
          <a:xfrm>
            <a:off x="709898" y="1439333"/>
            <a:ext cx="2412999" cy="2412999"/>
            <a:chOff x="3822700" y="1502833"/>
            <a:chExt cx="2412999" cy="2412999"/>
          </a:xfrm>
        </p:grpSpPr>
        <p:sp>
          <p:nvSpPr>
            <p:cNvPr id="5" name="Oval 4">
              <a:extLst>
                <a:ext uri="{FF2B5EF4-FFF2-40B4-BE49-F238E27FC236}">
                  <a16:creationId xmlns:a16="http://schemas.microsoft.com/office/drawing/2014/main" id="{131854C0-9CE6-4AE5-9141-F6BEA478F66E}"/>
                </a:ext>
              </a:extLst>
            </p:cNvPr>
            <p:cNvSpPr/>
            <p:nvPr/>
          </p:nvSpPr>
          <p:spPr>
            <a:xfrm>
              <a:off x="3822700" y="1502833"/>
              <a:ext cx="2412999" cy="2412999"/>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A21059F0-F063-4187-926D-B63CB94C4A26}"/>
                </a:ext>
              </a:extLst>
            </p:cNvPr>
            <p:cNvSpPr txBox="1"/>
            <p:nvPr/>
          </p:nvSpPr>
          <p:spPr>
            <a:xfrm>
              <a:off x="4176076" y="1856209"/>
              <a:ext cx="1706247" cy="170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ENDS</a:t>
              </a:r>
            </a:p>
          </p:txBody>
        </p:sp>
      </p:grpSp>
    </p:spTree>
    <p:extLst>
      <p:ext uri="{BB962C8B-B14F-4D97-AF65-F5344CB8AC3E}">
        <p14:creationId xmlns:p14="http://schemas.microsoft.com/office/powerpoint/2010/main" val="304790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graphicFrame>
        <p:nvGraphicFramePr>
          <p:cNvPr id="2" name="Diagram 1">
            <a:extLst>
              <a:ext uri="{FF2B5EF4-FFF2-40B4-BE49-F238E27FC236}">
                <a16:creationId xmlns:a16="http://schemas.microsoft.com/office/drawing/2014/main" id="{A0DC7C6F-726C-4078-9E61-FF7546C475BF}"/>
              </a:ext>
            </a:extLst>
          </p:cNvPr>
          <p:cNvGraphicFramePr/>
          <p:nvPr>
            <p:extLst>
              <p:ext uri="{D42A27DB-BD31-4B8C-83A1-F6EECF244321}">
                <p14:modId xmlns:p14="http://schemas.microsoft.com/office/powerpoint/2010/main" val="1267530781"/>
              </p:ext>
            </p:extLst>
          </p:nvPr>
        </p:nvGraphicFramePr>
        <p:xfrm>
          <a:off x="162966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E630F2F-8A71-493B-8866-F58F0CC5B2EF}"/>
              </a:ext>
            </a:extLst>
          </p:cNvPr>
          <p:cNvGrpSpPr/>
          <p:nvPr/>
        </p:nvGrpSpPr>
        <p:grpSpPr>
          <a:xfrm>
            <a:off x="683260" y="1271524"/>
            <a:ext cx="2412999" cy="2412999"/>
            <a:chOff x="3822700" y="1502833"/>
            <a:chExt cx="2412999" cy="2412999"/>
          </a:xfrm>
        </p:grpSpPr>
        <p:sp>
          <p:nvSpPr>
            <p:cNvPr id="5" name="Oval 4">
              <a:extLst>
                <a:ext uri="{FF2B5EF4-FFF2-40B4-BE49-F238E27FC236}">
                  <a16:creationId xmlns:a16="http://schemas.microsoft.com/office/drawing/2014/main" id="{B21F33B6-E209-44EB-BCE9-EC8530F843F0}"/>
                </a:ext>
              </a:extLst>
            </p:cNvPr>
            <p:cNvSpPr/>
            <p:nvPr/>
          </p:nvSpPr>
          <p:spPr>
            <a:xfrm>
              <a:off x="3822700" y="1502833"/>
              <a:ext cx="2412999" cy="2412999"/>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21C5C1EB-7951-473F-B098-6CC2D3FCBF3D}"/>
                </a:ext>
              </a:extLst>
            </p:cNvPr>
            <p:cNvSpPr txBox="1"/>
            <p:nvPr/>
          </p:nvSpPr>
          <p:spPr>
            <a:xfrm>
              <a:off x="4176076" y="1856209"/>
              <a:ext cx="1706247" cy="170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MEANS</a:t>
              </a:r>
            </a:p>
          </p:txBody>
        </p:sp>
      </p:grpSp>
    </p:spTree>
    <p:extLst>
      <p:ext uri="{BB962C8B-B14F-4D97-AF65-F5344CB8AC3E}">
        <p14:creationId xmlns:p14="http://schemas.microsoft.com/office/powerpoint/2010/main" val="309794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C5275EB2-6BAC-4C71-AA7D-BE19AD05A1F4}"/>
              </a:ext>
            </a:extLst>
          </p:cNvPr>
          <p:cNvSpPr>
            <a:spLocks noGrp="1"/>
          </p:cNvSpPr>
          <p:nvPr>
            <p:ph type="title"/>
          </p:nvPr>
        </p:nvSpPr>
        <p:spPr>
          <a:xfrm>
            <a:off x="1104900" y="76200"/>
            <a:ext cx="9980613" cy="1096963"/>
          </a:xfrm>
        </p:spPr>
        <p:txBody>
          <a:bodyPr/>
          <a:lstStyle/>
          <a:p>
            <a:r>
              <a:rPr lang="en-US" dirty="0"/>
              <a:t>OWNING STUDENT LEARNING DURING CHANGE</a:t>
            </a:r>
          </a:p>
        </p:txBody>
      </p:sp>
      <p:pic>
        <p:nvPicPr>
          <p:cNvPr id="10" name="Picture 9">
            <a:extLst>
              <a:ext uri="{FF2B5EF4-FFF2-40B4-BE49-F238E27FC236}">
                <a16:creationId xmlns:a16="http://schemas.microsoft.com/office/drawing/2014/main" id="{32518464-DEA9-430A-8272-125E6A0B7F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1296140"/>
            <a:ext cx="12192000" cy="5561860"/>
          </a:xfrm>
          <a:prstGeom prst="rect">
            <a:avLst/>
          </a:prstGeom>
        </p:spPr>
      </p:pic>
      <p:sp>
        <p:nvSpPr>
          <p:cNvPr id="11" name="TextBox 10">
            <a:extLst>
              <a:ext uri="{FF2B5EF4-FFF2-40B4-BE49-F238E27FC236}">
                <a16:creationId xmlns:a16="http://schemas.microsoft.com/office/drawing/2014/main" id="{3DDA81CB-1801-44FA-B5D6-0536C51E55E3}"/>
              </a:ext>
            </a:extLst>
          </p:cNvPr>
          <p:cNvSpPr txBox="1"/>
          <p:nvPr/>
        </p:nvSpPr>
        <p:spPr>
          <a:xfrm>
            <a:off x="1461062" y="2681056"/>
            <a:ext cx="9268287" cy="923330"/>
          </a:xfrm>
          <a:prstGeom prst="rect">
            <a:avLst/>
          </a:prstGeom>
          <a:noFill/>
        </p:spPr>
        <p:txBody>
          <a:bodyPr wrap="square" rtlCol="0">
            <a:spAutoFit/>
          </a:bodyPr>
          <a:lstStyle/>
          <a:p>
            <a:pPr algn="ctr"/>
            <a:r>
              <a:rPr lang="en-US" sz="5400" dirty="0"/>
              <a:t>PIECING IT ALL TOGETHER</a:t>
            </a:r>
          </a:p>
        </p:txBody>
      </p:sp>
    </p:spTree>
    <p:extLst>
      <p:ext uri="{BB962C8B-B14F-4D97-AF65-F5344CB8AC3E}">
        <p14:creationId xmlns:p14="http://schemas.microsoft.com/office/powerpoint/2010/main" val="22725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4873beb7-5857-4685-be1f-d57550cc96cc"/>
    <ds:schemaRef ds:uri="http://www.w3.org/XML/1998/namespace"/>
    <ds:schemaRef ds:uri="http://purl.org/dc/terms/"/>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273</TotalTime>
  <Words>880</Words>
  <Application>Microsoft Office PowerPoint</Application>
  <PresentationFormat>Widescreen</PresentationFormat>
  <Paragraphs>164</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Euphemia</vt:lpstr>
      <vt:lpstr>Plantagenet Cherokee</vt:lpstr>
      <vt:lpstr>Wingdings</vt:lpstr>
      <vt:lpstr>Academic Literature 16x9</vt:lpstr>
      <vt:lpstr>Governing in a post-pandemic environment: Navigating Your Board role within anew reality</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lpstr>OWNING STUDENT LEARNING DURING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in a post-pandemic environment: Navigating Your Board role within anew reality</dc:title>
  <dc:creator>Angela Irwin</dc:creator>
  <cp:lastModifiedBy>Christopher Oshelski</cp:lastModifiedBy>
  <cp:revision>35</cp:revision>
  <dcterms:created xsi:type="dcterms:W3CDTF">2020-07-20T17:39:59Z</dcterms:created>
  <dcterms:modified xsi:type="dcterms:W3CDTF">2020-10-08T11:57:17Z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