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9" r:id="rId4"/>
    <p:sldId id="261" r:id="rId5"/>
    <p:sldId id="262" r:id="rId6"/>
    <p:sldId id="264" r:id="rId7"/>
    <p:sldId id="265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9" r:id="rId16"/>
    <p:sldId id="300" r:id="rId17"/>
    <p:sldId id="298" r:id="rId18"/>
    <p:sldId id="301" r:id="rId1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5" autoAdjust="0"/>
    <p:restoredTop sz="94651" autoAdjust="0"/>
  </p:normalViewPr>
  <p:slideViewPr>
    <p:cSldViewPr>
      <p:cViewPr varScale="1">
        <p:scale>
          <a:sx n="109" d="100"/>
          <a:sy n="109" d="100"/>
        </p:scale>
        <p:origin x="153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388" y="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A1B530-A556-4718-BA07-3CA47857F9D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461166-2912-4A4F-B1EC-002A2ECD3B1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61166-2912-4A4F-B1EC-002A2ECD3B13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179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1C78DE-2A0D-42B3-B269-9099BB31A1DA}" type="slidenum">
              <a:rPr lang="en-US" altLang="en-US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7447AD-C073-4DE6-A544-DC46C2687673}" type="slidenum">
              <a:rPr lang="en-US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21 ACT score or 1070 SAT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AB81EF-FB3D-41B4-BF70-3B2DE2790F42}" type="slidenum">
              <a:rPr lang="en-US" altLang="en-US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Petoskey, Zeeland, Grand Rapids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C20542-FC71-4AD9-BFFC-5A30B32F9ABD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57918-B6AD-4EFE-BAE9-C6A81B793DBA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412A5-3F1B-4293-B24F-C344967814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683838"/>
      </p:ext>
    </p:extLst>
  </p:cSld>
  <p:clrMapOvr>
    <a:masterClrMapping/>
  </p:clrMapOvr>
  <p:transition spd="slow" advTm="27335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2953E-B77C-4D00-BB97-4B1EC31480E1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793FF-E366-4350-9244-DC162712B0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99617"/>
      </p:ext>
    </p:extLst>
  </p:cSld>
  <p:clrMapOvr>
    <a:masterClrMapping/>
  </p:clrMapOvr>
  <p:transition spd="slow" advTm="27335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5364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5364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A7948-9CCF-4461-A4D8-7B251414E82C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4EF63-574B-4E59-B190-E77B6ADE9C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554386"/>
      </p:ext>
    </p:extLst>
  </p:cSld>
  <p:clrMapOvr>
    <a:masterClrMapping/>
  </p:clrMapOvr>
  <p:transition spd="slow" advTm="27335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74CBE-FD38-46CA-BE52-A391C66762D7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7D260-08C1-493F-BFB8-850434E118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226007"/>
      </p:ext>
    </p:extLst>
  </p:cSld>
  <p:clrMapOvr>
    <a:masterClrMapping/>
  </p:clrMapOvr>
  <p:transition spd="slow" advTm="27335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5377B-E22F-4CDD-AF45-D32CDF5DAF05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8B4A7-BB8F-461A-8732-9DFAF1C065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121258"/>
      </p:ext>
    </p:extLst>
  </p:cSld>
  <p:clrMapOvr>
    <a:masterClrMapping/>
  </p:clrMapOvr>
  <p:transition spd="slow" advTm="27335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1C202-C01A-4D3F-886F-1C318F5C2B56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A94CD-15DF-4DD8-93C5-65D4547A53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955347"/>
      </p:ext>
    </p:extLst>
  </p:cSld>
  <p:clrMapOvr>
    <a:masterClrMapping/>
  </p:clrMapOvr>
  <p:transition spd="slow" advTm="27335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D7047-F10D-4B38-9BAE-21AB5657AD77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7784D-3236-4360-BDF2-0693B996F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351002"/>
      </p:ext>
    </p:extLst>
  </p:cSld>
  <p:clrMapOvr>
    <a:masterClrMapping/>
  </p:clrMapOvr>
  <p:transition spd="slow" advTm="27335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7589C-22E9-49D5-B90C-958DE6A2D216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767F1-7FEE-4F42-BBD7-CD347A97E1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241671"/>
      </p:ext>
    </p:extLst>
  </p:cSld>
  <p:clrMapOvr>
    <a:masterClrMapping/>
  </p:clrMapOvr>
  <p:transition spd="slow" advTm="27335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B8FAC-0F0C-4AB8-9DCB-8A925CF434D4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68AFC-68D5-4619-8663-5D7AB26B68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234341"/>
      </p:ext>
    </p:extLst>
  </p:cSld>
  <p:clrMapOvr>
    <a:masterClrMapping/>
  </p:clrMapOvr>
  <p:transition spd="slow" advTm="27335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85269-CEEA-4DB4-A8EA-8C6022615741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DD9AC-7123-43E0-B4CF-A1D02D34D0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027311"/>
      </p:ext>
    </p:extLst>
  </p:cSld>
  <p:clrMapOvr>
    <a:masterClrMapping/>
  </p:clrMapOvr>
  <p:transition spd="slow" advTm="27335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D4877-F31B-4C82-8E80-8E09C1DA30C6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9E8D0-F2A4-413F-A0B2-9A01171EF5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91969"/>
      </p:ext>
    </p:extLst>
  </p:cSld>
  <p:clrMapOvr>
    <a:masterClrMapping/>
  </p:clrMapOvr>
  <p:transition spd="slow" advTm="27335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F87"/>
            </a:gs>
            <a:gs pos="100000">
              <a:srgbClr val="001D3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 userDrawn="1"/>
        </p:nvSpPr>
        <p:spPr bwMode="auto">
          <a:xfrm>
            <a:off x="0" y="762000"/>
            <a:ext cx="9144000" cy="579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0" y="6562725"/>
            <a:ext cx="9144000" cy="304800"/>
          </a:xfrm>
          <a:prstGeom prst="rect">
            <a:avLst/>
          </a:prstGeom>
          <a:solidFill>
            <a:srgbClr val="FEB1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103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63588"/>
          </a:xfrm>
          <a:prstGeom prst="rect">
            <a:avLst/>
          </a:prstGeom>
          <a:gradFill rotWithShape="1">
            <a:gsLst>
              <a:gs pos="0">
                <a:srgbClr val="003F87"/>
              </a:gs>
              <a:gs pos="100000">
                <a:srgbClr val="0C488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1" name="Line 9"/>
          <p:cNvSpPr>
            <a:spLocks noChangeShapeType="1"/>
          </p:cNvSpPr>
          <p:nvPr userDrawn="1"/>
        </p:nvSpPr>
        <p:spPr bwMode="auto">
          <a:xfrm>
            <a:off x="0" y="749300"/>
            <a:ext cx="9144000" cy="0"/>
          </a:xfrm>
          <a:prstGeom prst="line">
            <a:avLst/>
          </a:prstGeom>
          <a:noFill/>
          <a:ln w="12700">
            <a:solidFill>
              <a:srgbClr val="FEB118"/>
            </a:solidFill>
            <a:round/>
            <a:headEnd/>
            <a:tailEnd/>
          </a:ln>
          <a:effectLst>
            <a:outerShdw dist="12700" dir="5400000" algn="ctr" rotWithShape="0">
              <a:srgbClr val="151D35">
                <a:alpha val="8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0338"/>
            <a:ext cx="3733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6590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3FE7ABC-F1EA-49AF-A6C4-3CE8D12DD4FE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6590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fld id="{28122247-E426-43B7-BDDB-3BDBA5F3B6E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5" name="Picture 15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73025"/>
            <a:ext cx="38576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7335">
    <p:push dir="u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F8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F87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F87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F87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F87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F87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F87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F87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F87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F8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F8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F8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F8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F8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F8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F8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F8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F8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www.lssu.edu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D60AEBD4-EABA-48EF-804E-F1DD6D7CD347}" type="datetime1">
              <a:rPr lang="en-US" altLang="en-US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AB0D91-4EEF-47A5-A6E8-4A53CF418D57}" type="slidenum"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pPr eaLnBrk="1" hangingPunct="1"/>
              <a:t>1</a:t>
            </a:fld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04818" y="4994805"/>
            <a:ext cx="2351316" cy="1524000"/>
          </a:xfrm>
        </p:spPr>
        <p:txBody>
          <a:bodyPr/>
          <a:lstStyle/>
          <a:p>
            <a:pPr eaLnBrk="1" hangingPunct="1"/>
            <a:r>
              <a:rPr lang="en-US" altLang="en-US" sz="1400" dirty="0" smtClean="0">
                <a:solidFill>
                  <a:srgbClr val="002060"/>
                </a:solidFill>
              </a:rPr>
              <a:t>Presented by</a:t>
            </a:r>
            <a:r>
              <a:rPr lang="en-US" altLang="en-US" sz="1800" dirty="0" smtClean="0">
                <a:solidFill>
                  <a:srgbClr val="002060"/>
                </a:solidFill>
              </a:rPr>
              <a:t/>
            </a:r>
            <a:br>
              <a:rPr lang="en-US" altLang="en-US" sz="1800" dirty="0" smtClean="0">
                <a:solidFill>
                  <a:srgbClr val="002060"/>
                </a:solidFill>
              </a:rPr>
            </a:br>
            <a:r>
              <a:rPr lang="en-US" altLang="en-US" sz="1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Julie Hopper, M.A. Education</a:t>
            </a:r>
            <a:br>
              <a:rPr lang="en-US" altLang="en-US" sz="1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</a:br>
            <a:r>
              <a:rPr lang="en-US" altLang="en-US" sz="1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Academic Assessment Specialist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014060"/>
            <a:ext cx="4142617" cy="518636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1765" y="152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EAB8FAC-0F0C-4AB8-9DCB-8A925CF434D4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8AFC-68D5-4619-8663-5D7AB26B68DF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913377"/>
            <a:ext cx="4505325" cy="556591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86149"/>
      </p:ext>
    </p:extLst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EAB8FAC-0F0C-4AB8-9DCB-8A925CF434D4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8AFC-68D5-4619-8663-5D7AB26B68DF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914400"/>
            <a:ext cx="4576763" cy="549568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66805"/>
      </p:ext>
    </p:extLst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EAB8FAC-0F0C-4AB8-9DCB-8A925CF434D4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8AFC-68D5-4619-8663-5D7AB26B68DF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313" y="910108"/>
            <a:ext cx="4586288" cy="541449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516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36468"/>
      </p:ext>
    </p:extLst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EAB8FAC-0F0C-4AB8-9DCB-8A925CF434D4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8AFC-68D5-4619-8663-5D7AB26B68DF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535" y="838200"/>
            <a:ext cx="4509532" cy="553878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39889"/>
      </p:ext>
    </p:extLst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EAB8FAC-0F0C-4AB8-9DCB-8A925CF434D4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8AFC-68D5-4619-8663-5D7AB26B68DF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600" y="1244849"/>
            <a:ext cx="4241889" cy="5253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1" y="1244849"/>
            <a:ext cx="4217709" cy="521401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9689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50411"/>
      </p:ext>
    </p:extLst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Health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09D1C202-C01A-4D3F-886F-1C318F5C2B56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94CD-15DF-4DD8-93C5-65D4547A53F3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900738"/>
            <a:ext cx="609600" cy="60960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57200" y="2555061"/>
            <a:ext cx="4038600" cy="2997241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648200" y="2606358"/>
            <a:ext cx="4038600" cy="28946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63511" y="205125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Health Factors Ranking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29200" y="203936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Health Outcomes Ranking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66319"/>
      </p:ext>
    </p:extLst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71" y="874855"/>
            <a:ext cx="8229600" cy="1143000"/>
          </a:xfrm>
        </p:spPr>
        <p:txBody>
          <a:bodyPr/>
          <a:lstStyle/>
          <a:p>
            <a:r>
              <a:rPr lang="en-US" sz="2800" b="1" dirty="0" smtClean="0"/>
              <a:t>Formula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Health Behaviors + Clinical Care + Social/Economic Factors + Physical Environment= </a:t>
            </a:r>
            <a:r>
              <a:rPr lang="en-US" sz="2000" dirty="0" smtClean="0">
                <a:solidFill>
                  <a:srgbClr val="92D050"/>
                </a:solidFill>
              </a:rPr>
              <a:t>Length &amp; Quality of Life</a:t>
            </a:r>
            <a:endParaRPr lang="en-US" sz="2000" dirty="0">
              <a:solidFill>
                <a:srgbClr val="92D05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7200" y="2973478"/>
            <a:ext cx="3733800" cy="2352443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236382" y="2362200"/>
            <a:ext cx="3184589" cy="376396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09D1C202-C01A-4D3F-886F-1C318F5C2B56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94CD-15DF-4DD8-93C5-65D4547A53F3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671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12078"/>
      </p:ext>
    </p:extLst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EAB8FAC-0F0C-4AB8-9DCB-8A925CF434D4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8AFC-68D5-4619-8663-5D7AB26B68DF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066800"/>
            <a:ext cx="7115175" cy="5264211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975" y="5684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01854"/>
      </p:ext>
    </p:extLst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EAB8FAC-0F0C-4AB8-9DCB-8A925CF434D4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8AFC-68D5-4619-8663-5D7AB26B68DF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363" y="900530"/>
            <a:ext cx="4491038" cy="551931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58378"/>
      </p:ext>
    </p:extLst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DE8EC93F-F419-4AF9-8B62-CBC7526645C9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199A408-4729-47E9-9ABF-6BFD5B22277D}" type="slidenum"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pPr eaLnBrk="1" hangingPunct="1"/>
              <a:t>2</a:t>
            </a:fld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538" y="1219200"/>
            <a:ext cx="85344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sz="2000" dirty="0">
              <a:solidFill>
                <a:srgbClr val="002060"/>
              </a:solidFill>
              <a:latin typeface="Arial" charset="0"/>
            </a:endParaRP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406" y="987950"/>
            <a:ext cx="4400550" cy="52668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5645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www.lssu.edu</a:t>
            </a:r>
            <a:endParaRPr lang="en-US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CED61C08-1130-45B0-96C4-CC5CB41053C0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F3DF8CE-C05A-4F48-984E-10FE877C3478}" type="slidenum"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pPr eaLnBrk="1" hangingPunct="1"/>
              <a:t>3</a:t>
            </a:fld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877581"/>
            <a:ext cx="4493419" cy="5610179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910AB3A-1C67-4D90-90E7-EE9C81D8C196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D13AA3-F207-4030-8AE8-F0B778050B21}" type="slidenum"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pPr eaLnBrk="1" hangingPunct="1"/>
              <a:t>4</a:t>
            </a:fld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00" y="1295400"/>
            <a:ext cx="3810000" cy="487874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58352" y="1475024"/>
            <a:ext cx="3929170" cy="471041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1633" y="5900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910AB3A-1C67-4D90-90E7-EE9C81D8C196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56B3B0-D44F-4B1D-B9F5-032E6AFFB22E}" type="slidenum"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pPr eaLnBrk="1" hangingPunct="1"/>
              <a:t>5</a:t>
            </a:fld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045369"/>
            <a:ext cx="4572000" cy="5464969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85B662F5-6FCA-4B42-AFD2-309C87FAE286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9C6CA0-0F17-4D25-B5F1-88101D7E3696}" type="slidenum"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pPr eaLnBrk="1" hangingPunct="1"/>
              <a:t>6</a:t>
            </a:fld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87" y="1187930"/>
            <a:ext cx="4252913" cy="532240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9232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F26E8B4E-E0CC-42BC-A575-0E51ED72CF8E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5CCA7F-925E-47B0-83A0-5CBEE1A64611}" type="slidenum"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pPr eaLnBrk="1" hangingPunct="1"/>
              <a:t>7</a:t>
            </a:fld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710" y="838200"/>
            <a:ext cx="4348779" cy="540613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63473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EAB8FAC-0F0C-4AB8-9DCB-8A925CF434D4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8AFC-68D5-4619-8663-5D7AB26B68DF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914400"/>
            <a:ext cx="4410075" cy="543044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5400" y="5538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81555"/>
      </p:ext>
    </p:extLst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www.lssu.edu</a:t>
            </a: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EAB8FAC-0F0C-4AB8-9DCB-8A925CF434D4}" type="datetime1">
              <a:rPr lang="en-US" altLang="en-US" smtClean="0"/>
              <a:pPr>
                <a:defRPr/>
              </a:pPr>
              <a:t>1/14/2021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8AFC-68D5-4619-8663-5D7AB26B68DF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914400"/>
            <a:ext cx="4561441" cy="54324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8222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78612"/>
      </p:ext>
    </p:extLst>
  </p:cSld>
  <p:clrMapOvr>
    <a:masterClrMapping/>
  </p:clrMapOvr>
  <p:transition spd="slow" advTm="273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5129</TotalTime>
  <Words>82</Words>
  <Application>Microsoft Office PowerPoint</Application>
  <PresentationFormat>On-screen Show (4:3)</PresentationFormat>
  <Paragraphs>66</Paragraphs>
  <Slides>18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Times New Roman</vt:lpstr>
      <vt:lpstr>Default Design</vt:lpstr>
      <vt:lpstr>Presented by Julie Hopper, M.A. Education Academic Assessment Specialist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Health</vt:lpstr>
      <vt:lpstr>Formula Health Behaviors + Clinical Care + Social/Economic Factors + Physical Environment= Length &amp; Quality of Life</vt:lpstr>
      <vt:lpstr>PowerPoint Presentation</vt:lpstr>
      <vt:lpstr>PowerPoint Presentation</vt:lpstr>
    </vt:vector>
  </TitlesOfParts>
  <Company>LSSU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jwenglikowski</dc:creator>
  <cp:lastModifiedBy>Christopher Oshelski</cp:lastModifiedBy>
  <cp:revision>63</cp:revision>
  <cp:lastPrinted>2016-11-07T15:33:13Z</cp:lastPrinted>
  <dcterms:created xsi:type="dcterms:W3CDTF">2008-08-18T16:06:29Z</dcterms:created>
  <dcterms:modified xsi:type="dcterms:W3CDTF">2021-01-14T18:28:36Z</dcterms:modified>
</cp:coreProperties>
</file>