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0" r:id="rId4"/>
    <p:sldId id="270" r:id="rId5"/>
    <p:sldId id="271" r:id="rId6"/>
    <p:sldId id="272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7/14/2021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7/14/2021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March 2020- March 31, 2021; April 1, 2021, law required in-person public </a:t>
            </a:r>
            <a:r>
              <a:rPr lang="en-US" dirty="0" err="1"/>
              <a:t>meetins</a:t>
            </a:r>
            <a:r>
              <a:rPr lang="en-US" dirty="0"/>
              <a:t>, with certain and specific exceptions (i.e. military duty, medication condition defined as illness, injury, disability or other health-related condition); statewide or local state of emergency or state of disaster where the public meeting is held or the board member resides, EO’s allowed for virtual meetings; OMA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21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7/14/2021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7/14/2021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7/14/2021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7/14/2021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Self%20Examination%20for%20Virtual%20Meetings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Assessing the Transition from Virtual to In-Person Meetings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Lessons learned from your virtual experience</a:t>
            </a:r>
          </a:p>
          <a:p>
            <a:endParaRPr lang="en-US" dirty="0"/>
          </a:p>
          <a:p>
            <a:r>
              <a:rPr lang="en-US" dirty="0"/>
              <a:t>On-demand Webinar:  AirWin Educational Services, LLC.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Transitioning In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Context/Background</a:t>
            </a:r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148" y="466343"/>
            <a:ext cx="9628632" cy="1362113"/>
          </a:xfrm>
        </p:spPr>
        <p:txBody>
          <a:bodyPr/>
          <a:lstStyle/>
          <a:p>
            <a:r>
              <a:rPr lang="en-US" dirty="0"/>
              <a:t>Assessing the Transition from Virtual to In-Person Meetings</a:t>
            </a:r>
            <a:br>
              <a:rPr lang="en-US" dirty="0"/>
            </a:br>
            <a:r>
              <a:rPr lang="en-US" sz="2400" dirty="0"/>
              <a:t>Lessons Learned from your Virtual Experience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COVID-19 Executive Orders and Subsequent MDHHS Orders</a:t>
            </a:r>
          </a:p>
          <a:p>
            <a:r>
              <a:rPr lang="en-US" dirty="0"/>
              <a:t>Open Meetings Act</a:t>
            </a:r>
          </a:p>
          <a:p>
            <a:r>
              <a:rPr lang="en-US" dirty="0"/>
              <a:t>Current Time</a:t>
            </a: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Transitioning Back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6428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1825" y="475674"/>
            <a:ext cx="9628632" cy="1362113"/>
          </a:xfrm>
        </p:spPr>
        <p:txBody>
          <a:bodyPr/>
          <a:lstStyle/>
          <a:p>
            <a:r>
              <a:rPr lang="en-US" dirty="0"/>
              <a:t>Assessing the Transition from Virtual to In-Person Meetings</a:t>
            </a:r>
            <a:br>
              <a:rPr lang="en-US" dirty="0"/>
            </a:br>
            <a:r>
              <a:rPr lang="en-US" sz="2400" dirty="0"/>
              <a:t>Lessons Learned from your Virtual Experience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Assessing Experience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Virtual Meetings to In-Person Meetings:  </a:t>
            </a:r>
            <a:r>
              <a:rPr lang="en-US" dirty="0">
                <a:hlinkClick r:id="rId2" action="ppaction://hlinkfile"/>
              </a:rPr>
              <a:t>Self-Examination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2495" y="443684"/>
            <a:ext cx="9628632" cy="1362113"/>
          </a:xfrm>
        </p:spPr>
        <p:txBody>
          <a:bodyPr/>
          <a:lstStyle/>
          <a:p>
            <a:r>
              <a:rPr lang="en-US" dirty="0"/>
              <a:t>Assessing the Transition from Virtual to In-Person Meetings</a:t>
            </a:r>
            <a:br>
              <a:rPr lang="en-US" dirty="0"/>
            </a:br>
            <a:r>
              <a:rPr lang="en-US" sz="2400" dirty="0"/>
              <a:t>Lessons Learned from your Virtual Experience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Why Important to Understand and Discuss Experience?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5452CC-4FB6-4236-AA9A-90568BBC7D17}"/>
              </a:ext>
            </a:extLst>
          </p:cNvPr>
          <p:cNvSpPr txBox="1"/>
          <p:nvPr/>
        </p:nvSpPr>
        <p:spPr>
          <a:xfrm>
            <a:off x="783454" y="3079629"/>
            <a:ext cx="6094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Board Performance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Board Self-Evaluations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Leadership board always reflects on performance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Understand lessons learned to recall “next time”</a:t>
            </a:r>
          </a:p>
        </p:txBody>
      </p:sp>
    </p:spTree>
    <p:extLst>
      <p:ext uri="{BB962C8B-B14F-4D97-AF65-F5344CB8AC3E}">
        <p14:creationId xmlns:p14="http://schemas.microsoft.com/office/powerpoint/2010/main" val="35018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BB5625-4AC7-4DE3-9A19-291825674832}"/>
              </a:ext>
            </a:extLst>
          </p:cNvPr>
          <p:cNvSpPr txBox="1">
            <a:spLocks/>
          </p:cNvSpPr>
          <p:nvPr/>
        </p:nvSpPr>
        <p:spPr bwMode="black">
          <a:xfrm>
            <a:off x="1600511" y="1514482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Assessing the Transition from Virtual to In-Person Meetings</a:t>
            </a:r>
            <a:br>
              <a:rPr lang="en-US"/>
            </a:br>
            <a:r>
              <a:rPr lang="en-US" sz="2400"/>
              <a:t>Lessons Learned from your Virtual Experience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9408A0-2D6E-4887-85CD-6BB9DD318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1" y="522709"/>
            <a:ext cx="9628188" cy="1362075"/>
          </a:xfrm>
        </p:spPr>
        <p:txBody>
          <a:bodyPr/>
          <a:lstStyle/>
          <a:p>
            <a:r>
              <a:rPr lang="en-US" dirty="0"/>
              <a:t>Assessing the Transition from Virtual to In-Person Meetings</a:t>
            </a:r>
            <a:br>
              <a:rPr lang="en-US" dirty="0"/>
            </a:br>
            <a:r>
              <a:rPr lang="en-US" sz="2400" dirty="0"/>
              <a:t>Lessons Learned from your Virtual Experience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E25EEC-A996-4719-971D-2705F4C4E294}"/>
              </a:ext>
            </a:extLst>
          </p:cNvPr>
          <p:cNvSpPr txBox="1">
            <a:spLocks/>
          </p:cNvSpPr>
          <p:nvPr/>
        </p:nvSpPr>
        <p:spPr>
          <a:xfrm>
            <a:off x="574829" y="2195538"/>
            <a:ext cx="11042341" cy="1464906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 FOR LISTENING!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4C664E-94CD-4D0A-A62B-FD4CEEFCA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3" y="4547189"/>
            <a:ext cx="2626822" cy="852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4D6263-A626-46F5-97D5-49C3204CD709}"/>
              </a:ext>
            </a:extLst>
          </p:cNvPr>
          <p:cNvSpPr txBox="1"/>
          <p:nvPr/>
        </p:nvSpPr>
        <p:spPr>
          <a:xfrm>
            <a:off x="94991" y="5399244"/>
            <a:ext cx="6120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4521 Henry Drive</a:t>
            </a:r>
            <a:br>
              <a:rPr lang="en-US" sz="1800" dirty="0"/>
            </a:br>
            <a:r>
              <a:rPr lang="en-US" sz="1800" dirty="0"/>
              <a:t>Beaverton, MI  48612</a:t>
            </a:r>
            <a:br>
              <a:rPr lang="en-US" sz="1800" dirty="0"/>
            </a:br>
            <a:r>
              <a:rPr lang="en-US" sz="1800" dirty="0"/>
              <a:t>989-239-7555</a:t>
            </a:r>
            <a:br>
              <a:rPr lang="en-US" sz="1800" dirty="0"/>
            </a:br>
            <a:r>
              <a:rPr lang="en-US" sz="1800" dirty="0"/>
              <a:t>Email:  angela@airwinllc.com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103</TotalTime>
  <Words>253</Words>
  <Application>Microsoft Office PowerPoint</Application>
  <PresentationFormat>Widescreen</PresentationFormat>
  <Paragraphs>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Wingdings</vt:lpstr>
      <vt:lpstr>Educational subjects 16x9</vt:lpstr>
      <vt:lpstr>Assessing the Transition from Virtual to In-Person Meetings</vt:lpstr>
      <vt:lpstr>Transitioning In</vt:lpstr>
      <vt:lpstr>Assessing the Transition from Virtual to In-Person Meetings Lessons Learned from your Virtual Experience</vt:lpstr>
      <vt:lpstr>Transitioning Back</vt:lpstr>
      <vt:lpstr>Assessing the Transition from Virtual to In-Person Meetings Lessons Learned from your Virtual Experience</vt:lpstr>
      <vt:lpstr>Assessing the Transition from Virtual to In-Person Meetings Lessons Learned from your Virtual Experience</vt:lpstr>
      <vt:lpstr>Assessing the Transition from Virtual to In-Person Meetings Lessons Learned from your Virtual Experience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Transition from Virtual to In-Person Meetings</dc:title>
  <dc:creator>Angela Irwin</dc:creator>
  <cp:lastModifiedBy>Angela Irwin</cp:lastModifiedBy>
  <cp:revision>9</cp:revision>
  <dcterms:created xsi:type="dcterms:W3CDTF">2021-07-06T14:46:11Z</dcterms:created>
  <dcterms:modified xsi:type="dcterms:W3CDTF">2021-07-14T18:30:03Z</dcterms:modified>
</cp:coreProperties>
</file>