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8" r:id="rId5"/>
    <p:sldId id="269" r:id="rId6"/>
    <p:sldId id="266" r:id="rId7"/>
    <p:sldId id="267" r:id="rId8"/>
    <p:sldId id="265" r:id="rId9"/>
    <p:sldId id="270" r:id="rId10"/>
    <p:sldId id="257" r:id="rId11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6486F-699E-4A5C-9B50-EFBEE8791C45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F3F6F-9EB4-46BD-AE17-F911BF055430}">
      <dgm:prSet phldrT="[Text]"/>
      <dgm:spPr/>
      <dgm:t>
        <a:bodyPr/>
        <a:lstStyle/>
        <a:p>
          <a:r>
            <a:rPr lang="en-US" dirty="0"/>
            <a:t>Mi Legislature</a:t>
          </a:r>
        </a:p>
      </dgm:t>
    </dgm:pt>
    <dgm:pt modelId="{A3D2152F-5F85-4F34-8084-A3C91DE49F09}" type="parTrans" cxnId="{4215F8D2-C8DD-4B36-ABBC-C89B711CBEAA}">
      <dgm:prSet/>
      <dgm:spPr/>
      <dgm:t>
        <a:bodyPr/>
        <a:lstStyle/>
        <a:p>
          <a:endParaRPr lang="en-US"/>
        </a:p>
      </dgm:t>
    </dgm:pt>
    <dgm:pt modelId="{77D918A9-73ED-4B65-BC0D-83BEF733B043}" type="sibTrans" cxnId="{4215F8D2-C8DD-4B36-ABBC-C89B711CBEAA}">
      <dgm:prSet/>
      <dgm:spPr/>
      <dgm:t>
        <a:bodyPr/>
        <a:lstStyle/>
        <a:p>
          <a:r>
            <a:rPr lang="en-US" dirty="0"/>
            <a:t>Part 6A – Act 451 of 1976</a:t>
          </a:r>
        </a:p>
      </dgm:t>
    </dgm:pt>
    <dgm:pt modelId="{9AE1A8AE-7854-4FA2-A6C2-9ED671FA7185}" type="asst">
      <dgm:prSet phldrT="[Text]"/>
      <dgm:spPr/>
      <dgm:t>
        <a:bodyPr/>
        <a:lstStyle/>
        <a:p>
          <a:r>
            <a:rPr lang="en-US"/>
            <a:t>Authorizer</a:t>
          </a:r>
        </a:p>
      </dgm:t>
    </dgm:pt>
    <dgm:pt modelId="{D4D12E6A-610C-49E8-98E7-DA7C04A16613}" type="parTrans" cxnId="{3931C80C-5691-48F9-A19E-FD3ABB646BFB}">
      <dgm:prSet/>
      <dgm:spPr/>
      <dgm:t>
        <a:bodyPr/>
        <a:lstStyle/>
        <a:p>
          <a:endParaRPr lang="en-US"/>
        </a:p>
      </dgm:t>
    </dgm:pt>
    <dgm:pt modelId="{E551CC2D-098C-4369-93DD-B0D79B8764C2}" type="sibTrans" cxnId="{3931C80C-5691-48F9-A19E-FD3ABB646BFB}">
      <dgm:prSet/>
      <dgm:spPr/>
      <dgm:t>
        <a:bodyPr/>
        <a:lstStyle/>
        <a:p>
          <a:r>
            <a:rPr lang="en-US" dirty="0"/>
            <a:t>Law and Policy</a:t>
          </a:r>
        </a:p>
      </dgm:t>
    </dgm:pt>
    <dgm:pt modelId="{1998EA36-11FB-4049-B9B2-4FF3D9140A4E}" type="asst">
      <dgm:prSet/>
      <dgm:spPr/>
      <dgm:t>
        <a:bodyPr/>
        <a:lstStyle/>
        <a:p>
          <a:r>
            <a:rPr lang="en-US"/>
            <a:t>Public School District</a:t>
          </a:r>
        </a:p>
      </dgm:t>
    </dgm:pt>
    <dgm:pt modelId="{024A594F-F5AB-49EB-9E0F-2C37AC7F742F}" type="parTrans" cxnId="{BA3FCBCC-3D23-4585-9AD7-0915B4DAEBD0}">
      <dgm:prSet/>
      <dgm:spPr/>
      <dgm:t>
        <a:bodyPr/>
        <a:lstStyle/>
        <a:p>
          <a:endParaRPr lang="en-US"/>
        </a:p>
      </dgm:t>
    </dgm:pt>
    <dgm:pt modelId="{4B77F0A0-B6DB-42C2-9F0B-975D7188EED3}" type="sibTrans" cxnId="{BA3FCBCC-3D23-4585-9AD7-0915B4DAEBD0}">
      <dgm:prSet/>
      <dgm:spPr/>
      <dgm:t>
        <a:bodyPr/>
        <a:lstStyle/>
        <a:p>
          <a:r>
            <a:rPr lang="en-US" dirty="0"/>
            <a:t>Jurisdictional</a:t>
          </a:r>
        </a:p>
      </dgm:t>
    </dgm:pt>
    <dgm:pt modelId="{22EFAE48-6A2E-481A-8356-0D898B4359C2}" type="asst">
      <dgm:prSet/>
      <dgm:spPr/>
      <dgm:t>
        <a:bodyPr/>
        <a:lstStyle/>
        <a:p>
          <a:r>
            <a:rPr lang="en-US"/>
            <a:t>Intermediate School District</a:t>
          </a:r>
        </a:p>
      </dgm:t>
    </dgm:pt>
    <dgm:pt modelId="{73A6835C-F1F4-49A8-80F7-4744E2BC949B}" type="parTrans" cxnId="{969AC76C-B4A2-47AC-9AF9-D8380BF4FFBA}">
      <dgm:prSet/>
      <dgm:spPr/>
      <dgm:t>
        <a:bodyPr/>
        <a:lstStyle/>
        <a:p>
          <a:endParaRPr lang="en-US"/>
        </a:p>
      </dgm:t>
    </dgm:pt>
    <dgm:pt modelId="{56BF0FFE-33B7-45F3-891D-E78989B9E019}" type="sibTrans" cxnId="{969AC76C-B4A2-47AC-9AF9-D8380BF4FFBA}">
      <dgm:prSet/>
      <dgm:spPr/>
      <dgm:t>
        <a:bodyPr/>
        <a:lstStyle/>
        <a:p>
          <a:r>
            <a:rPr lang="en-US" dirty="0"/>
            <a:t>Jurisdictional</a:t>
          </a:r>
        </a:p>
      </dgm:t>
    </dgm:pt>
    <dgm:pt modelId="{C4A0FC21-E6A8-47E4-94E4-DA6BF2CC52DC}" type="asst">
      <dgm:prSet/>
      <dgm:spPr/>
      <dgm:t>
        <a:bodyPr/>
        <a:lstStyle/>
        <a:p>
          <a:r>
            <a:rPr lang="en-US"/>
            <a:t>Community College</a:t>
          </a:r>
        </a:p>
      </dgm:t>
    </dgm:pt>
    <dgm:pt modelId="{FDE1D02E-9F88-4051-BE0F-56A5D41201B9}" type="parTrans" cxnId="{98CAE8F9-52C2-4503-85FD-045091AFF8A6}">
      <dgm:prSet/>
      <dgm:spPr/>
      <dgm:t>
        <a:bodyPr/>
        <a:lstStyle/>
        <a:p>
          <a:endParaRPr lang="en-US"/>
        </a:p>
      </dgm:t>
    </dgm:pt>
    <dgm:pt modelId="{0EBF2FA4-70E5-4D7E-B002-BB686FF54389}" type="sibTrans" cxnId="{98CAE8F9-52C2-4503-85FD-045091AFF8A6}">
      <dgm:prSet/>
      <dgm:spPr/>
      <dgm:t>
        <a:bodyPr/>
        <a:lstStyle/>
        <a:p>
          <a:r>
            <a:rPr lang="en-US" dirty="0"/>
            <a:t>Jurisdictional</a:t>
          </a:r>
        </a:p>
      </dgm:t>
    </dgm:pt>
    <dgm:pt modelId="{BF0F8A7E-619A-43C2-AD5C-70DF3A11737A}" type="asst">
      <dgm:prSet/>
      <dgm:spPr/>
      <dgm:t>
        <a:bodyPr/>
        <a:lstStyle/>
        <a:p>
          <a:r>
            <a:rPr lang="en-US"/>
            <a:t>Public University</a:t>
          </a:r>
        </a:p>
      </dgm:t>
    </dgm:pt>
    <dgm:pt modelId="{8286DF72-B982-42B5-998F-DFB88642629B}" type="parTrans" cxnId="{42CE46E7-A070-4299-BD70-49B56126D8E9}">
      <dgm:prSet/>
      <dgm:spPr/>
      <dgm:t>
        <a:bodyPr/>
        <a:lstStyle/>
        <a:p>
          <a:endParaRPr lang="en-US"/>
        </a:p>
      </dgm:t>
    </dgm:pt>
    <dgm:pt modelId="{67F9275F-0A55-4584-81D7-8E69DEEA7A51}" type="sibTrans" cxnId="{42CE46E7-A070-4299-BD70-49B56126D8E9}">
      <dgm:prSet/>
      <dgm:spPr/>
      <dgm:t>
        <a:bodyPr/>
        <a:lstStyle/>
        <a:p>
          <a:r>
            <a:rPr lang="en-US" dirty="0"/>
            <a:t>Statewide</a:t>
          </a:r>
        </a:p>
      </dgm:t>
    </dgm:pt>
    <dgm:pt modelId="{26E899DA-BB3D-48D7-A4C8-948A52AEB2A3}">
      <dgm:prSet/>
      <dgm:spPr/>
      <dgm:t>
        <a:bodyPr/>
        <a:lstStyle/>
        <a:p>
          <a:r>
            <a:rPr lang="en-US" dirty="0"/>
            <a:t>Charter School Board</a:t>
          </a:r>
        </a:p>
      </dgm:t>
    </dgm:pt>
    <dgm:pt modelId="{4408278F-85F4-4953-A36A-C7EB91C8046A}" type="parTrans" cxnId="{AB7792AE-41BE-40E2-B961-A37974B52D82}">
      <dgm:prSet/>
      <dgm:spPr/>
      <dgm:t>
        <a:bodyPr/>
        <a:lstStyle/>
        <a:p>
          <a:endParaRPr lang="en-US"/>
        </a:p>
      </dgm:t>
    </dgm:pt>
    <dgm:pt modelId="{DB023E5E-66E0-4A2B-9948-F11C5609DDBC}" type="sibTrans" cxnId="{AB7792AE-41BE-40E2-B961-A37974B52D82}">
      <dgm:prSet custT="1"/>
      <dgm:spPr/>
      <dgm:t>
        <a:bodyPr/>
        <a:lstStyle/>
        <a:p>
          <a:pPr algn="ctr"/>
          <a:r>
            <a:rPr lang="en-US" sz="1050" dirty="0"/>
            <a:t>Bylaws/Contract/Policy</a:t>
          </a:r>
        </a:p>
      </dgm:t>
    </dgm:pt>
    <dgm:pt modelId="{FBF5EED1-03FB-4C7C-B6E0-0DBF978949D4}">
      <dgm:prSet/>
      <dgm:spPr/>
      <dgm:t>
        <a:bodyPr/>
        <a:lstStyle/>
        <a:p>
          <a:r>
            <a:rPr lang="en-US" dirty="0"/>
            <a:t>Provider of Educational Services</a:t>
          </a:r>
        </a:p>
      </dgm:t>
    </dgm:pt>
    <dgm:pt modelId="{C1DCD643-5E7F-4431-86CE-13A31A042045}" type="parTrans" cxnId="{AAE280CC-8509-43A7-81EA-D7150770C1F7}">
      <dgm:prSet/>
      <dgm:spPr/>
      <dgm:t>
        <a:bodyPr/>
        <a:lstStyle/>
        <a:p>
          <a:endParaRPr lang="en-US"/>
        </a:p>
      </dgm:t>
    </dgm:pt>
    <dgm:pt modelId="{DF2E0F36-82E6-4506-92F8-655E622AE7C2}" type="sibTrans" cxnId="{AAE280CC-8509-43A7-81EA-D7150770C1F7}">
      <dgm:prSet custT="1"/>
      <dgm:spPr/>
      <dgm:t>
        <a:bodyPr/>
        <a:lstStyle/>
        <a:p>
          <a:r>
            <a:rPr lang="en-US" sz="1050" dirty="0"/>
            <a:t>Mgt. Agreement</a:t>
          </a:r>
        </a:p>
      </dgm:t>
    </dgm:pt>
    <dgm:pt modelId="{8471C743-0DC0-453F-8E57-DE04067E2216}" type="pres">
      <dgm:prSet presAssocID="{1636486F-699E-4A5C-9B50-EFBEE8791C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DB53645-C504-439D-A6E3-D0E8FDD38B58}" type="pres">
      <dgm:prSet presAssocID="{950F3F6F-9EB4-46BD-AE17-F911BF055430}" presName="hierRoot1" presStyleCnt="0">
        <dgm:presLayoutVars>
          <dgm:hierBranch val="init"/>
        </dgm:presLayoutVars>
      </dgm:prSet>
      <dgm:spPr/>
    </dgm:pt>
    <dgm:pt modelId="{AB6A6064-B893-4F94-924A-F879B98AF6E4}" type="pres">
      <dgm:prSet presAssocID="{950F3F6F-9EB4-46BD-AE17-F911BF055430}" presName="rootComposite1" presStyleCnt="0"/>
      <dgm:spPr/>
    </dgm:pt>
    <dgm:pt modelId="{F99A0883-D76C-4CF3-A963-C55B60DD8B16}" type="pres">
      <dgm:prSet presAssocID="{950F3F6F-9EB4-46BD-AE17-F911BF055430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5917118-6BFB-470A-8001-12284084DBCD}" type="pres">
      <dgm:prSet presAssocID="{950F3F6F-9EB4-46BD-AE17-F911BF055430}" presName="titleText1" presStyleLbl="fgAcc0" presStyleIdx="0" presStyleCnt="1" custScaleX="154910" custScaleY="215271" custLinFactNeighborX="7118" custLinFactNeighborY="2557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24C4AD0-88D3-4447-98C5-8A3FDFE67EFD}" type="pres">
      <dgm:prSet presAssocID="{950F3F6F-9EB4-46BD-AE17-F911BF055430}" presName="rootConnector1" presStyleLbl="node1" presStyleIdx="0" presStyleCnt="2"/>
      <dgm:spPr/>
      <dgm:t>
        <a:bodyPr/>
        <a:lstStyle/>
        <a:p>
          <a:endParaRPr lang="en-US"/>
        </a:p>
      </dgm:t>
    </dgm:pt>
    <dgm:pt modelId="{BA68F9FF-329B-4689-A0AA-8E5BDE68C04F}" type="pres">
      <dgm:prSet presAssocID="{950F3F6F-9EB4-46BD-AE17-F911BF055430}" presName="hierChild2" presStyleCnt="0"/>
      <dgm:spPr/>
    </dgm:pt>
    <dgm:pt modelId="{E25B896C-C426-4790-AAD6-2733227E4B18}" type="pres">
      <dgm:prSet presAssocID="{950F3F6F-9EB4-46BD-AE17-F911BF055430}" presName="hierChild3" presStyleCnt="0"/>
      <dgm:spPr/>
    </dgm:pt>
    <dgm:pt modelId="{87EED0DD-69D6-4014-84BF-B6FAD7DF1A1B}" type="pres">
      <dgm:prSet presAssocID="{D4D12E6A-610C-49E8-98E7-DA7C04A16613}" presName="Name96" presStyleLbl="parChTrans1D2" presStyleIdx="0" presStyleCnt="1"/>
      <dgm:spPr/>
      <dgm:t>
        <a:bodyPr/>
        <a:lstStyle/>
        <a:p>
          <a:endParaRPr lang="en-US"/>
        </a:p>
      </dgm:t>
    </dgm:pt>
    <dgm:pt modelId="{1E589077-F9C8-43EB-AF5E-C5F7AA0BD85B}" type="pres">
      <dgm:prSet presAssocID="{9AE1A8AE-7854-4FA2-A6C2-9ED671FA7185}" presName="hierRoot3" presStyleCnt="0">
        <dgm:presLayoutVars>
          <dgm:hierBranch val="init"/>
        </dgm:presLayoutVars>
      </dgm:prSet>
      <dgm:spPr/>
    </dgm:pt>
    <dgm:pt modelId="{BFD93EAC-C4FB-4334-839D-A7FDFA93EC5F}" type="pres">
      <dgm:prSet presAssocID="{9AE1A8AE-7854-4FA2-A6C2-9ED671FA7185}" presName="rootComposite3" presStyleCnt="0"/>
      <dgm:spPr/>
    </dgm:pt>
    <dgm:pt modelId="{4A6A6607-42A5-4237-901A-92692F4738C9}" type="pres">
      <dgm:prSet presAssocID="{9AE1A8AE-7854-4FA2-A6C2-9ED671FA7185}" presName="rootText3" presStyleLbl="asst1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BD9166-A864-4EED-B158-3F4339E1856F}" type="pres">
      <dgm:prSet presAssocID="{9AE1A8AE-7854-4FA2-A6C2-9ED671FA7185}" presName="titleText3" presStyleLbl="fgAcc2" presStyleIdx="0" presStyleCnt="5" custLinFactNeighborX="-1316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A8C1147-49E2-4346-AFFC-EFE7ADDB17A8}" type="pres">
      <dgm:prSet presAssocID="{9AE1A8AE-7854-4FA2-A6C2-9ED671FA7185}" presName="rootConnector3" presStyleLbl="asst1" presStyleIdx="0" presStyleCnt="5"/>
      <dgm:spPr/>
      <dgm:t>
        <a:bodyPr/>
        <a:lstStyle/>
        <a:p>
          <a:endParaRPr lang="en-US"/>
        </a:p>
      </dgm:t>
    </dgm:pt>
    <dgm:pt modelId="{3559ED1C-0716-4A63-904C-AC022263FABF}" type="pres">
      <dgm:prSet presAssocID="{9AE1A8AE-7854-4FA2-A6C2-9ED671FA7185}" presName="hierChild6" presStyleCnt="0"/>
      <dgm:spPr/>
    </dgm:pt>
    <dgm:pt modelId="{1EBDDDC6-718A-4598-B5BB-2DF7CC4D797D}" type="pres">
      <dgm:prSet presAssocID="{4408278F-85F4-4953-A36A-C7EB91C8046A}" presName="Name37" presStyleLbl="parChTrans1D3" presStyleIdx="0" presStyleCnt="5"/>
      <dgm:spPr/>
      <dgm:t>
        <a:bodyPr/>
        <a:lstStyle/>
        <a:p>
          <a:endParaRPr lang="en-US"/>
        </a:p>
      </dgm:t>
    </dgm:pt>
    <dgm:pt modelId="{7E502B76-49F4-4D10-B821-7EEC981D74F2}" type="pres">
      <dgm:prSet presAssocID="{26E899DA-BB3D-48D7-A4C8-948A52AEB2A3}" presName="hierRoot2" presStyleCnt="0">
        <dgm:presLayoutVars>
          <dgm:hierBranch val="init"/>
        </dgm:presLayoutVars>
      </dgm:prSet>
      <dgm:spPr/>
    </dgm:pt>
    <dgm:pt modelId="{62BC52FE-2610-4A5D-98D9-30F6D91B6760}" type="pres">
      <dgm:prSet presAssocID="{26E899DA-BB3D-48D7-A4C8-948A52AEB2A3}" presName="rootComposite" presStyleCnt="0"/>
      <dgm:spPr/>
    </dgm:pt>
    <dgm:pt modelId="{12D74748-A0ED-49B4-BFA7-FF8573481A62}" type="pres">
      <dgm:prSet presAssocID="{26E899DA-BB3D-48D7-A4C8-948A52AEB2A3}" presName="rootText" presStyleLbl="node1" presStyleIdx="0" presStyleCnt="2" custLinFactNeighborX="9773" custLinFactNeighborY="-274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4E083BB-B78B-427A-B2D0-812FAEF2E4AB}" type="pres">
      <dgm:prSet presAssocID="{26E899DA-BB3D-48D7-A4C8-948A52AEB2A3}" presName="titleText2" presStyleLbl="fgAcc1" presStyleIdx="0" presStyleCnt="2" custScaleX="177800" custScaleY="203761" custLinFactNeighborX="120" custLinFactNeighborY="-6333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93BCE4C-D561-4765-BE2B-EB520C019F87}" type="pres">
      <dgm:prSet presAssocID="{26E899DA-BB3D-48D7-A4C8-948A52AEB2A3}" presName="rootConnector" presStyleLbl="node3" presStyleIdx="0" presStyleCnt="0"/>
      <dgm:spPr/>
      <dgm:t>
        <a:bodyPr/>
        <a:lstStyle/>
        <a:p>
          <a:endParaRPr lang="en-US"/>
        </a:p>
      </dgm:t>
    </dgm:pt>
    <dgm:pt modelId="{5A2B2700-3485-4DA1-9C61-D7018DDAFA2C}" type="pres">
      <dgm:prSet presAssocID="{26E899DA-BB3D-48D7-A4C8-948A52AEB2A3}" presName="hierChild4" presStyleCnt="0"/>
      <dgm:spPr/>
    </dgm:pt>
    <dgm:pt modelId="{CBD96E3A-7139-4AC4-8168-FDE383B6BA3C}" type="pres">
      <dgm:prSet presAssocID="{C1DCD643-5E7F-4431-86CE-13A31A042045}" presName="Name37" presStyleLbl="parChTrans1D4" presStyleIdx="0" presStyleCnt="1"/>
      <dgm:spPr/>
      <dgm:t>
        <a:bodyPr/>
        <a:lstStyle/>
        <a:p>
          <a:endParaRPr lang="en-US"/>
        </a:p>
      </dgm:t>
    </dgm:pt>
    <dgm:pt modelId="{21265838-81F4-4B41-8127-838E12A61BBE}" type="pres">
      <dgm:prSet presAssocID="{FBF5EED1-03FB-4C7C-B6E0-0DBF978949D4}" presName="hierRoot2" presStyleCnt="0">
        <dgm:presLayoutVars>
          <dgm:hierBranch val="init"/>
        </dgm:presLayoutVars>
      </dgm:prSet>
      <dgm:spPr/>
    </dgm:pt>
    <dgm:pt modelId="{779F591B-B5B3-4D60-A7F0-DE3425FCABC5}" type="pres">
      <dgm:prSet presAssocID="{FBF5EED1-03FB-4C7C-B6E0-0DBF978949D4}" presName="rootComposite" presStyleCnt="0"/>
      <dgm:spPr/>
    </dgm:pt>
    <dgm:pt modelId="{225238D6-3918-4A2C-9DC2-76A0A4EC5A15}" type="pres">
      <dgm:prSet presAssocID="{FBF5EED1-03FB-4C7C-B6E0-0DBF978949D4}" presName="rootText" presStyleLbl="node1" presStyleIdx="1" presStyleCnt="2" custLinFactNeighborX="7578" custLinFactNeighborY="-12979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BDB69AA0-52FB-40E2-942F-AE001E3CC143}" type="pres">
      <dgm:prSet presAssocID="{FBF5EED1-03FB-4C7C-B6E0-0DBF978949D4}" presName="titleText2" presStyleLbl="fgAcc1" presStyleIdx="1" presStyleCnt="2" custScaleX="133837" custScaleY="87119" custLinFactNeighborY="-3493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ADE9F2F-47EE-4102-8B6A-4BEE2F0D029B}" type="pres">
      <dgm:prSet presAssocID="{FBF5EED1-03FB-4C7C-B6E0-0DBF978949D4}" presName="rootConnector" presStyleLbl="node4" presStyleIdx="0" presStyleCnt="0"/>
      <dgm:spPr/>
      <dgm:t>
        <a:bodyPr/>
        <a:lstStyle/>
        <a:p>
          <a:endParaRPr lang="en-US"/>
        </a:p>
      </dgm:t>
    </dgm:pt>
    <dgm:pt modelId="{3FF61899-CF2D-48C1-9F8F-E684AA7A0746}" type="pres">
      <dgm:prSet presAssocID="{FBF5EED1-03FB-4C7C-B6E0-0DBF978949D4}" presName="hierChild4" presStyleCnt="0"/>
      <dgm:spPr/>
    </dgm:pt>
    <dgm:pt modelId="{FFD37413-6087-416F-95D1-63A846010516}" type="pres">
      <dgm:prSet presAssocID="{FBF5EED1-03FB-4C7C-B6E0-0DBF978949D4}" presName="hierChild5" presStyleCnt="0"/>
      <dgm:spPr/>
    </dgm:pt>
    <dgm:pt modelId="{2FD97D23-609A-499D-ACA7-71343410154B}" type="pres">
      <dgm:prSet presAssocID="{26E899DA-BB3D-48D7-A4C8-948A52AEB2A3}" presName="hierChild5" presStyleCnt="0"/>
      <dgm:spPr/>
    </dgm:pt>
    <dgm:pt modelId="{A242A386-465C-47A2-BC8E-61079FE8440C}" type="pres">
      <dgm:prSet presAssocID="{9AE1A8AE-7854-4FA2-A6C2-9ED671FA7185}" presName="hierChild7" presStyleCnt="0"/>
      <dgm:spPr/>
    </dgm:pt>
    <dgm:pt modelId="{16603857-67F8-4FFC-A185-62195EBE1E45}" type="pres">
      <dgm:prSet presAssocID="{024A594F-F5AB-49EB-9E0F-2C37AC7F742F}" presName="Name96" presStyleLbl="parChTrans1D3" presStyleIdx="1" presStyleCnt="5"/>
      <dgm:spPr/>
      <dgm:t>
        <a:bodyPr/>
        <a:lstStyle/>
        <a:p>
          <a:endParaRPr lang="en-US"/>
        </a:p>
      </dgm:t>
    </dgm:pt>
    <dgm:pt modelId="{14214854-47AF-4F30-BE21-C14FA250EEDF}" type="pres">
      <dgm:prSet presAssocID="{1998EA36-11FB-4049-B9B2-4FF3D9140A4E}" presName="hierRoot3" presStyleCnt="0">
        <dgm:presLayoutVars>
          <dgm:hierBranch val="init"/>
        </dgm:presLayoutVars>
      </dgm:prSet>
      <dgm:spPr/>
    </dgm:pt>
    <dgm:pt modelId="{87A99DBD-D2D4-4B65-9620-8D947E6153E9}" type="pres">
      <dgm:prSet presAssocID="{1998EA36-11FB-4049-B9B2-4FF3D9140A4E}" presName="rootComposite3" presStyleCnt="0"/>
      <dgm:spPr/>
    </dgm:pt>
    <dgm:pt modelId="{F5CC1DF5-05DE-4E26-B53E-B2B57CE36132}" type="pres">
      <dgm:prSet presAssocID="{1998EA36-11FB-4049-B9B2-4FF3D9140A4E}" presName="rootText3" presStyleLbl="asst1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C92C21-8752-4688-B12F-ACDFB3519D3F}" type="pres">
      <dgm:prSet presAssocID="{1998EA36-11FB-4049-B9B2-4FF3D9140A4E}" presName="titleText3" presStyleLbl="fgAcc2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06D396E-4CF4-4A35-84AC-E5EEDCD010CE}" type="pres">
      <dgm:prSet presAssocID="{1998EA36-11FB-4049-B9B2-4FF3D9140A4E}" presName="rootConnector3" presStyleLbl="asst1" presStyleIdx="1" presStyleCnt="5"/>
      <dgm:spPr/>
      <dgm:t>
        <a:bodyPr/>
        <a:lstStyle/>
        <a:p>
          <a:endParaRPr lang="en-US"/>
        </a:p>
      </dgm:t>
    </dgm:pt>
    <dgm:pt modelId="{96E9853F-99F3-4F7F-ADB3-45DF16556882}" type="pres">
      <dgm:prSet presAssocID="{1998EA36-11FB-4049-B9B2-4FF3D9140A4E}" presName="hierChild6" presStyleCnt="0"/>
      <dgm:spPr/>
    </dgm:pt>
    <dgm:pt modelId="{CA9698E9-E879-47D1-9E27-13C45415FC19}" type="pres">
      <dgm:prSet presAssocID="{1998EA36-11FB-4049-B9B2-4FF3D9140A4E}" presName="hierChild7" presStyleCnt="0"/>
      <dgm:spPr/>
    </dgm:pt>
    <dgm:pt modelId="{C79729BD-E8DC-48F9-ABA5-A9E574FCCCF2}" type="pres">
      <dgm:prSet presAssocID="{73A6835C-F1F4-49A8-80F7-4744E2BC949B}" presName="Name96" presStyleLbl="parChTrans1D3" presStyleIdx="2" presStyleCnt="5"/>
      <dgm:spPr/>
      <dgm:t>
        <a:bodyPr/>
        <a:lstStyle/>
        <a:p>
          <a:endParaRPr lang="en-US"/>
        </a:p>
      </dgm:t>
    </dgm:pt>
    <dgm:pt modelId="{B53B91E9-C811-43A6-A22B-67306010D7A2}" type="pres">
      <dgm:prSet presAssocID="{22EFAE48-6A2E-481A-8356-0D898B4359C2}" presName="hierRoot3" presStyleCnt="0">
        <dgm:presLayoutVars>
          <dgm:hierBranch val="init"/>
        </dgm:presLayoutVars>
      </dgm:prSet>
      <dgm:spPr/>
    </dgm:pt>
    <dgm:pt modelId="{29BECF7D-016D-4628-8BD1-CF24A119A94B}" type="pres">
      <dgm:prSet presAssocID="{22EFAE48-6A2E-481A-8356-0D898B4359C2}" presName="rootComposite3" presStyleCnt="0"/>
      <dgm:spPr/>
    </dgm:pt>
    <dgm:pt modelId="{253D969B-9C13-4CF8-B912-A230BF752306}" type="pres">
      <dgm:prSet presAssocID="{22EFAE48-6A2E-481A-8356-0D898B4359C2}" presName="rootText3" presStyleLbl="asst1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26D775-11B5-4777-88F2-35636D2E7483}" type="pres">
      <dgm:prSet presAssocID="{22EFAE48-6A2E-481A-8356-0D898B4359C2}" presName="titleText3" presStyleLbl="fgAcc2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8918784-A877-404D-BA8F-FA994FFC8B5C}" type="pres">
      <dgm:prSet presAssocID="{22EFAE48-6A2E-481A-8356-0D898B4359C2}" presName="rootConnector3" presStyleLbl="asst1" presStyleIdx="2" presStyleCnt="5"/>
      <dgm:spPr/>
      <dgm:t>
        <a:bodyPr/>
        <a:lstStyle/>
        <a:p>
          <a:endParaRPr lang="en-US"/>
        </a:p>
      </dgm:t>
    </dgm:pt>
    <dgm:pt modelId="{9028BE70-31A1-4127-B114-71CD1A2748DA}" type="pres">
      <dgm:prSet presAssocID="{22EFAE48-6A2E-481A-8356-0D898B4359C2}" presName="hierChild6" presStyleCnt="0"/>
      <dgm:spPr/>
    </dgm:pt>
    <dgm:pt modelId="{BF74DA96-3E90-40F0-9C11-6D9B4DEA5245}" type="pres">
      <dgm:prSet presAssocID="{22EFAE48-6A2E-481A-8356-0D898B4359C2}" presName="hierChild7" presStyleCnt="0"/>
      <dgm:spPr/>
    </dgm:pt>
    <dgm:pt modelId="{80FD5346-905C-48BD-BE21-2588B136D142}" type="pres">
      <dgm:prSet presAssocID="{FDE1D02E-9F88-4051-BE0F-56A5D41201B9}" presName="Name96" presStyleLbl="parChTrans1D3" presStyleIdx="3" presStyleCnt="5"/>
      <dgm:spPr/>
      <dgm:t>
        <a:bodyPr/>
        <a:lstStyle/>
        <a:p>
          <a:endParaRPr lang="en-US"/>
        </a:p>
      </dgm:t>
    </dgm:pt>
    <dgm:pt modelId="{FBF3CACC-1C9B-44DA-B413-CE1486C6AF55}" type="pres">
      <dgm:prSet presAssocID="{C4A0FC21-E6A8-47E4-94E4-DA6BF2CC52DC}" presName="hierRoot3" presStyleCnt="0">
        <dgm:presLayoutVars>
          <dgm:hierBranch val="init"/>
        </dgm:presLayoutVars>
      </dgm:prSet>
      <dgm:spPr/>
    </dgm:pt>
    <dgm:pt modelId="{0A362838-037D-43A2-83A5-93B6C9A2E77D}" type="pres">
      <dgm:prSet presAssocID="{C4A0FC21-E6A8-47E4-94E4-DA6BF2CC52DC}" presName="rootComposite3" presStyleCnt="0"/>
      <dgm:spPr/>
    </dgm:pt>
    <dgm:pt modelId="{9D7534E5-60F9-40BA-B440-63FC3B4232F9}" type="pres">
      <dgm:prSet presAssocID="{C4A0FC21-E6A8-47E4-94E4-DA6BF2CC52DC}" presName="rootText3" presStyleLbl="asst1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051D52-8D18-4737-B010-A1DA2059F3CD}" type="pres">
      <dgm:prSet presAssocID="{C4A0FC21-E6A8-47E4-94E4-DA6BF2CC52DC}" presName="titleText3" presStyleLbl="fgAcc2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08F61BD-2E8A-4CF0-A123-F6FB258F1524}" type="pres">
      <dgm:prSet presAssocID="{C4A0FC21-E6A8-47E4-94E4-DA6BF2CC52DC}" presName="rootConnector3" presStyleLbl="asst1" presStyleIdx="3" presStyleCnt="5"/>
      <dgm:spPr/>
      <dgm:t>
        <a:bodyPr/>
        <a:lstStyle/>
        <a:p>
          <a:endParaRPr lang="en-US"/>
        </a:p>
      </dgm:t>
    </dgm:pt>
    <dgm:pt modelId="{90ABC477-C52B-4E0F-A499-0933BA6730DA}" type="pres">
      <dgm:prSet presAssocID="{C4A0FC21-E6A8-47E4-94E4-DA6BF2CC52DC}" presName="hierChild6" presStyleCnt="0"/>
      <dgm:spPr/>
    </dgm:pt>
    <dgm:pt modelId="{DAF1142C-46C9-4B79-B809-AC50B2C6BCEB}" type="pres">
      <dgm:prSet presAssocID="{C4A0FC21-E6A8-47E4-94E4-DA6BF2CC52DC}" presName="hierChild7" presStyleCnt="0"/>
      <dgm:spPr/>
    </dgm:pt>
    <dgm:pt modelId="{94FACAB0-F17A-43A3-A662-17608392A49F}" type="pres">
      <dgm:prSet presAssocID="{8286DF72-B982-42B5-998F-DFB88642629B}" presName="Name96" presStyleLbl="parChTrans1D3" presStyleIdx="4" presStyleCnt="5"/>
      <dgm:spPr/>
      <dgm:t>
        <a:bodyPr/>
        <a:lstStyle/>
        <a:p>
          <a:endParaRPr lang="en-US"/>
        </a:p>
      </dgm:t>
    </dgm:pt>
    <dgm:pt modelId="{8C4FC298-EC18-4512-870F-11EE2CAA4629}" type="pres">
      <dgm:prSet presAssocID="{BF0F8A7E-619A-43C2-AD5C-70DF3A11737A}" presName="hierRoot3" presStyleCnt="0">
        <dgm:presLayoutVars>
          <dgm:hierBranch val="init"/>
        </dgm:presLayoutVars>
      </dgm:prSet>
      <dgm:spPr/>
    </dgm:pt>
    <dgm:pt modelId="{2E1A4496-D666-40AA-941C-5D1B6588E28B}" type="pres">
      <dgm:prSet presAssocID="{BF0F8A7E-619A-43C2-AD5C-70DF3A11737A}" presName="rootComposite3" presStyleCnt="0"/>
      <dgm:spPr/>
    </dgm:pt>
    <dgm:pt modelId="{EC61A12F-55A6-4469-92D2-ABDEC28A51BB}" type="pres">
      <dgm:prSet presAssocID="{BF0F8A7E-619A-43C2-AD5C-70DF3A11737A}" presName="rootText3" presStyleLbl="asst1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A90EC0-6AAA-4D0D-A11B-8E647CDD8FF3}" type="pres">
      <dgm:prSet presAssocID="{BF0F8A7E-619A-43C2-AD5C-70DF3A11737A}" presName="titleText3" presStyleLbl="fgAcc2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48B2C56-FE89-4E22-954A-CA308D4717F1}" type="pres">
      <dgm:prSet presAssocID="{BF0F8A7E-619A-43C2-AD5C-70DF3A11737A}" presName="rootConnector3" presStyleLbl="asst1" presStyleIdx="4" presStyleCnt="5"/>
      <dgm:spPr/>
      <dgm:t>
        <a:bodyPr/>
        <a:lstStyle/>
        <a:p>
          <a:endParaRPr lang="en-US"/>
        </a:p>
      </dgm:t>
    </dgm:pt>
    <dgm:pt modelId="{107FC421-9004-4C91-BE91-F9F4A3662437}" type="pres">
      <dgm:prSet presAssocID="{BF0F8A7E-619A-43C2-AD5C-70DF3A11737A}" presName="hierChild6" presStyleCnt="0"/>
      <dgm:spPr/>
    </dgm:pt>
    <dgm:pt modelId="{B6E558CE-2EEE-4E7A-B643-9ADD5F0AFC7B}" type="pres">
      <dgm:prSet presAssocID="{BF0F8A7E-619A-43C2-AD5C-70DF3A11737A}" presName="hierChild7" presStyleCnt="0"/>
      <dgm:spPr/>
    </dgm:pt>
  </dgm:ptLst>
  <dgm:cxnLst>
    <dgm:cxn modelId="{BA3FCBCC-3D23-4585-9AD7-0915B4DAEBD0}" srcId="{9AE1A8AE-7854-4FA2-A6C2-9ED671FA7185}" destId="{1998EA36-11FB-4049-B9B2-4FF3D9140A4E}" srcOrd="0" destOrd="0" parTransId="{024A594F-F5AB-49EB-9E0F-2C37AC7F742F}" sibTransId="{4B77F0A0-B6DB-42C2-9F0B-975D7188EED3}"/>
    <dgm:cxn modelId="{258C7791-7328-4C16-99FD-14829533D2C4}" type="presOf" srcId="{024A594F-F5AB-49EB-9E0F-2C37AC7F742F}" destId="{16603857-67F8-4FFC-A185-62195EBE1E45}" srcOrd="0" destOrd="0" presId="urn:microsoft.com/office/officeart/2008/layout/NameandTitleOrganizationalChart"/>
    <dgm:cxn modelId="{98CAE8F9-52C2-4503-85FD-045091AFF8A6}" srcId="{9AE1A8AE-7854-4FA2-A6C2-9ED671FA7185}" destId="{C4A0FC21-E6A8-47E4-94E4-DA6BF2CC52DC}" srcOrd="2" destOrd="0" parTransId="{FDE1D02E-9F88-4051-BE0F-56A5D41201B9}" sibTransId="{0EBF2FA4-70E5-4D7E-B002-BB686FF54389}"/>
    <dgm:cxn modelId="{617F2733-F781-4AFE-B444-4B68FBF5D5BA}" type="presOf" srcId="{22EFAE48-6A2E-481A-8356-0D898B4359C2}" destId="{253D969B-9C13-4CF8-B912-A230BF752306}" srcOrd="0" destOrd="0" presId="urn:microsoft.com/office/officeart/2008/layout/NameandTitleOrganizationalChart"/>
    <dgm:cxn modelId="{AB7792AE-41BE-40E2-B961-A37974B52D82}" srcId="{9AE1A8AE-7854-4FA2-A6C2-9ED671FA7185}" destId="{26E899DA-BB3D-48D7-A4C8-948A52AEB2A3}" srcOrd="4" destOrd="0" parTransId="{4408278F-85F4-4953-A36A-C7EB91C8046A}" sibTransId="{DB023E5E-66E0-4A2B-9948-F11C5609DDBC}"/>
    <dgm:cxn modelId="{3931C80C-5691-48F9-A19E-FD3ABB646BFB}" srcId="{950F3F6F-9EB4-46BD-AE17-F911BF055430}" destId="{9AE1A8AE-7854-4FA2-A6C2-9ED671FA7185}" srcOrd="0" destOrd="0" parTransId="{D4D12E6A-610C-49E8-98E7-DA7C04A16613}" sibTransId="{E551CC2D-098C-4369-93DD-B0D79B8764C2}"/>
    <dgm:cxn modelId="{6273337D-C25B-4240-BD3B-3D183F85B0EC}" type="presOf" srcId="{73A6835C-F1F4-49A8-80F7-4744E2BC949B}" destId="{C79729BD-E8DC-48F9-ABA5-A9E574FCCCF2}" srcOrd="0" destOrd="0" presId="urn:microsoft.com/office/officeart/2008/layout/NameandTitleOrganizationalChart"/>
    <dgm:cxn modelId="{08BEBB48-74A8-4FD9-9D60-3905E8868A95}" type="presOf" srcId="{E551CC2D-098C-4369-93DD-B0D79B8764C2}" destId="{BABD9166-A864-4EED-B158-3F4339E1856F}" srcOrd="0" destOrd="0" presId="urn:microsoft.com/office/officeart/2008/layout/NameandTitleOrganizationalChart"/>
    <dgm:cxn modelId="{34BCFD41-F38A-4533-8A01-1B1140FB319E}" type="presOf" srcId="{4408278F-85F4-4953-A36A-C7EB91C8046A}" destId="{1EBDDDC6-718A-4598-B5BB-2DF7CC4D797D}" srcOrd="0" destOrd="0" presId="urn:microsoft.com/office/officeart/2008/layout/NameandTitleOrganizationalChart"/>
    <dgm:cxn modelId="{5BCCE8F2-96ED-45E3-9FB4-03B5B97731EA}" type="presOf" srcId="{FBF5EED1-03FB-4C7C-B6E0-0DBF978949D4}" destId="{2ADE9F2F-47EE-4102-8B6A-4BEE2F0D029B}" srcOrd="1" destOrd="0" presId="urn:microsoft.com/office/officeart/2008/layout/NameandTitleOrganizationalChart"/>
    <dgm:cxn modelId="{08EA590C-25DE-4C47-814B-7D3A72266201}" type="presOf" srcId="{1998EA36-11FB-4049-B9B2-4FF3D9140A4E}" destId="{306D396E-4CF4-4A35-84AC-E5EEDCD010CE}" srcOrd="1" destOrd="0" presId="urn:microsoft.com/office/officeart/2008/layout/NameandTitleOrganizationalChart"/>
    <dgm:cxn modelId="{66E7DA6F-C5DF-4645-B0FB-6C3EE9E57D96}" type="presOf" srcId="{22EFAE48-6A2E-481A-8356-0D898B4359C2}" destId="{98918784-A877-404D-BA8F-FA994FFC8B5C}" srcOrd="1" destOrd="0" presId="urn:microsoft.com/office/officeart/2008/layout/NameandTitleOrganizationalChart"/>
    <dgm:cxn modelId="{E5504571-B8EE-4489-97ED-F575BFA95F44}" type="presOf" srcId="{950F3F6F-9EB4-46BD-AE17-F911BF055430}" destId="{F99A0883-D76C-4CF3-A963-C55B60DD8B16}" srcOrd="0" destOrd="0" presId="urn:microsoft.com/office/officeart/2008/layout/NameandTitleOrganizationalChart"/>
    <dgm:cxn modelId="{549C986F-F724-4010-96D7-028A41ADAC89}" type="presOf" srcId="{9AE1A8AE-7854-4FA2-A6C2-9ED671FA7185}" destId="{6A8C1147-49E2-4346-AFFC-EFE7ADDB17A8}" srcOrd="1" destOrd="0" presId="urn:microsoft.com/office/officeart/2008/layout/NameandTitleOrganizationalChart"/>
    <dgm:cxn modelId="{80DE6CC0-AC3B-4429-B11F-805227DF0A90}" type="presOf" srcId="{C4A0FC21-E6A8-47E4-94E4-DA6BF2CC52DC}" destId="{308F61BD-2E8A-4CF0-A123-F6FB258F1524}" srcOrd="1" destOrd="0" presId="urn:microsoft.com/office/officeart/2008/layout/NameandTitleOrganizationalChart"/>
    <dgm:cxn modelId="{A9253333-F521-4F40-80C3-7AC7885857D0}" type="presOf" srcId="{1636486F-699E-4A5C-9B50-EFBEE8791C45}" destId="{8471C743-0DC0-453F-8E57-DE04067E2216}" srcOrd="0" destOrd="0" presId="urn:microsoft.com/office/officeart/2008/layout/NameandTitleOrganizationalChart"/>
    <dgm:cxn modelId="{DFC533AF-7852-4835-B210-ECC6D1ACA6E8}" type="presOf" srcId="{9AE1A8AE-7854-4FA2-A6C2-9ED671FA7185}" destId="{4A6A6607-42A5-4237-901A-92692F4738C9}" srcOrd="0" destOrd="0" presId="urn:microsoft.com/office/officeart/2008/layout/NameandTitleOrganizationalChart"/>
    <dgm:cxn modelId="{F23FEE4B-0FCB-4A8F-A25E-61E137E75806}" type="presOf" srcId="{DB023E5E-66E0-4A2B-9948-F11C5609DDBC}" destId="{A4E083BB-B78B-427A-B2D0-812FAEF2E4AB}" srcOrd="0" destOrd="0" presId="urn:microsoft.com/office/officeart/2008/layout/NameandTitleOrganizationalChart"/>
    <dgm:cxn modelId="{FF03152A-5EE9-46C3-9C61-6D94D1C31502}" type="presOf" srcId="{BF0F8A7E-619A-43C2-AD5C-70DF3A11737A}" destId="{C48B2C56-FE89-4E22-954A-CA308D4717F1}" srcOrd="1" destOrd="0" presId="urn:microsoft.com/office/officeart/2008/layout/NameandTitleOrganizationalChart"/>
    <dgm:cxn modelId="{546A81F7-552C-49CE-85AD-2B8F2E414563}" type="presOf" srcId="{BF0F8A7E-619A-43C2-AD5C-70DF3A11737A}" destId="{EC61A12F-55A6-4469-92D2-ABDEC28A51BB}" srcOrd="0" destOrd="0" presId="urn:microsoft.com/office/officeart/2008/layout/NameandTitleOrganizationalChart"/>
    <dgm:cxn modelId="{F9B53D45-6998-4612-98B0-A46543E235A8}" type="presOf" srcId="{67F9275F-0A55-4584-81D7-8E69DEEA7A51}" destId="{0BA90EC0-6AAA-4D0D-A11B-8E647CDD8FF3}" srcOrd="0" destOrd="0" presId="urn:microsoft.com/office/officeart/2008/layout/NameandTitleOrganizationalChart"/>
    <dgm:cxn modelId="{A10BDD80-FDEF-473A-BAED-BD652FF95E8A}" type="presOf" srcId="{26E899DA-BB3D-48D7-A4C8-948A52AEB2A3}" destId="{793BCE4C-D561-4765-BE2B-EB520C019F87}" srcOrd="1" destOrd="0" presId="urn:microsoft.com/office/officeart/2008/layout/NameandTitleOrganizationalChart"/>
    <dgm:cxn modelId="{5C771F52-17E3-4398-A8E4-3F353B2C590E}" type="presOf" srcId="{0EBF2FA4-70E5-4D7E-B002-BB686FF54389}" destId="{73051D52-8D18-4737-B010-A1DA2059F3CD}" srcOrd="0" destOrd="0" presId="urn:microsoft.com/office/officeart/2008/layout/NameandTitleOrganizationalChart"/>
    <dgm:cxn modelId="{AC0E5484-68DB-4676-92F4-6499359B326D}" type="presOf" srcId="{950F3F6F-9EB4-46BD-AE17-F911BF055430}" destId="{524C4AD0-88D3-4447-98C5-8A3FDFE67EFD}" srcOrd="1" destOrd="0" presId="urn:microsoft.com/office/officeart/2008/layout/NameandTitleOrganizationalChart"/>
    <dgm:cxn modelId="{42CE46E7-A070-4299-BD70-49B56126D8E9}" srcId="{9AE1A8AE-7854-4FA2-A6C2-9ED671FA7185}" destId="{BF0F8A7E-619A-43C2-AD5C-70DF3A11737A}" srcOrd="3" destOrd="0" parTransId="{8286DF72-B982-42B5-998F-DFB88642629B}" sibTransId="{67F9275F-0A55-4584-81D7-8E69DEEA7A51}"/>
    <dgm:cxn modelId="{969AC76C-B4A2-47AC-9AF9-D8380BF4FFBA}" srcId="{9AE1A8AE-7854-4FA2-A6C2-9ED671FA7185}" destId="{22EFAE48-6A2E-481A-8356-0D898B4359C2}" srcOrd="1" destOrd="0" parTransId="{73A6835C-F1F4-49A8-80F7-4744E2BC949B}" sibTransId="{56BF0FFE-33B7-45F3-891D-E78989B9E019}"/>
    <dgm:cxn modelId="{AE4EFC4B-F6FF-4D56-A829-5DEF3D931870}" type="presOf" srcId="{77D918A9-73ED-4B65-BC0D-83BEF733B043}" destId="{05917118-6BFB-470A-8001-12284084DBCD}" srcOrd="0" destOrd="0" presId="urn:microsoft.com/office/officeart/2008/layout/NameandTitleOrganizationalChart"/>
    <dgm:cxn modelId="{E38FE753-FDF0-4DF4-B284-4E61FF99C097}" type="presOf" srcId="{8286DF72-B982-42B5-998F-DFB88642629B}" destId="{94FACAB0-F17A-43A3-A662-17608392A49F}" srcOrd="0" destOrd="0" presId="urn:microsoft.com/office/officeart/2008/layout/NameandTitleOrganizationalChart"/>
    <dgm:cxn modelId="{AAE280CC-8509-43A7-81EA-D7150770C1F7}" srcId="{26E899DA-BB3D-48D7-A4C8-948A52AEB2A3}" destId="{FBF5EED1-03FB-4C7C-B6E0-0DBF978949D4}" srcOrd="0" destOrd="0" parTransId="{C1DCD643-5E7F-4431-86CE-13A31A042045}" sibTransId="{DF2E0F36-82E6-4506-92F8-655E622AE7C2}"/>
    <dgm:cxn modelId="{EB2941B7-B8AB-47CD-9E51-227E0A1A350A}" type="presOf" srcId="{4B77F0A0-B6DB-42C2-9F0B-975D7188EED3}" destId="{C9C92C21-8752-4688-B12F-ACDFB3519D3F}" srcOrd="0" destOrd="0" presId="urn:microsoft.com/office/officeart/2008/layout/NameandTitleOrganizationalChart"/>
    <dgm:cxn modelId="{6860B7F4-4F20-4F81-A6F6-3FB5F9DE6F48}" type="presOf" srcId="{56BF0FFE-33B7-45F3-891D-E78989B9E019}" destId="{B226D775-11B5-4777-88F2-35636D2E7483}" srcOrd="0" destOrd="0" presId="urn:microsoft.com/office/officeart/2008/layout/NameandTitleOrganizationalChart"/>
    <dgm:cxn modelId="{B9F21277-5A2A-460F-8FB0-A4F16B440D50}" type="presOf" srcId="{1998EA36-11FB-4049-B9B2-4FF3D9140A4E}" destId="{F5CC1DF5-05DE-4E26-B53E-B2B57CE36132}" srcOrd="0" destOrd="0" presId="urn:microsoft.com/office/officeart/2008/layout/NameandTitleOrganizationalChart"/>
    <dgm:cxn modelId="{1779B82C-42E3-436B-AD9D-B1BC849F5548}" type="presOf" srcId="{C4A0FC21-E6A8-47E4-94E4-DA6BF2CC52DC}" destId="{9D7534E5-60F9-40BA-B440-63FC3B4232F9}" srcOrd="0" destOrd="0" presId="urn:microsoft.com/office/officeart/2008/layout/NameandTitleOrganizationalChart"/>
    <dgm:cxn modelId="{E94F83FC-537A-4236-9AA7-36F2F661FBAA}" type="presOf" srcId="{26E899DA-BB3D-48D7-A4C8-948A52AEB2A3}" destId="{12D74748-A0ED-49B4-BFA7-FF8573481A62}" srcOrd="0" destOrd="0" presId="urn:microsoft.com/office/officeart/2008/layout/NameandTitleOrganizationalChart"/>
    <dgm:cxn modelId="{EB0B53B4-BE10-4D41-99B5-3AEE613429E3}" type="presOf" srcId="{FBF5EED1-03FB-4C7C-B6E0-0DBF978949D4}" destId="{225238D6-3918-4A2C-9DC2-76A0A4EC5A15}" srcOrd="0" destOrd="0" presId="urn:microsoft.com/office/officeart/2008/layout/NameandTitleOrganizationalChart"/>
    <dgm:cxn modelId="{D8739538-48CB-45F4-BFD7-8DAC469E21D0}" type="presOf" srcId="{D4D12E6A-610C-49E8-98E7-DA7C04A16613}" destId="{87EED0DD-69D6-4014-84BF-B6FAD7DF1A1B}" srcOrd="0" destOrd="0" presId="urn:microsoft.com/office/officeart/2008/layout/NameandTitleOrganizationalChart"/>
    <dgm:cxn modelId="{5276C5C7-F209-4EB8-991B-98B30060193B}" type="presOf" srcId="{C1DCD643-5E7F-4431-86CE-13A31A042045}" destId="{CBD96E3A-7139-4AC4-8168-FDE383B6BA3C}" srcOrd="0" destOrd="0" presId="urn:microsoft.com/office/officeart/2008/layout/NameandTitleOrganizationalChart"/>
    <dgm:cxn modelId="{4215F8D2-C8DD-4B36-ABBC-C89B711CBEAA}" srcId="{1636486F-699E-4A5C-9B50-EFBEE8791C45}" destId="{950F3F6F-9EB4-46BD-AE17-F911BF055430}" srcOrd="0" destOrd="0" parTransId="{A3D2152F-5F85-4F34-8084-A3C91DE49F09}" sibTransId="{77D918A9-73ED-4B65-BC0D-83BEF733B043}"/>
    <dgm:cxn modelId="{B706B4BA-630E-46A1-8DC2-F0E923EF1600}" type="presOf" srcId="{FDE1D02E-9F88-4051-BE0F-56A5D41201B9}" destId="{80FD5346-905C-48BD-BE21-2588B136D142}" srcOrd="0" destOrd="0" presId="urn:microsoft.com/office/officeart/2008/layout/NameandTitleOrganizationalChart"/>
    <dgm:cxn modelId="{4D39B9E4-10C2-4286-A2E0-CF4EE8C1B271}" type="presOf" srcId="{DF2E0F36-82E6-4506-92F8-655E622AE7C2}" destId="{BDB69AA0-52FB-40E2-942F-AE001E3CC143}" srcOrd="0" destOrd="0" presId="urn:microsoft.com/office/officeart/2008/layout/NameandTitleOrganizationalChart"/>
    <dgm:cxn modelId="{FA569C43-E6AA-48D2-A4C2-37B4431AA7CB}" type="presParOf" srcId="{8471C743-0DC0-453F-8E57-DE04067E2216}" destId="{DDB53645-C504-439D-A6E3-D0E8FDD38B58}" srcOrd="0" destOrd="0" presId="urn:microsoft.com/office/officeart/2008/layout/NameandTitleOrganizationalChart"/>
    <dgm:cxn modelId="{82A8BAFA-0527-49AB-BCE6-258B91C1A690}" type="presParOf" srcId="{DDB53645-C504-439D-A6E3-D0E8FDD38B58}" destId="{AB6A6064-B893-4F94-924A-F879B98AF6E4}" srcOrd="0" destOrd="0" presId="urn:microsoft.com/office/officeart/2008/layout/NameandTitleOrganizationalChart"/>
    <dgm:cxn modelId="{AF33DC64-C15C-492B-B77F-EFB872A63CED}" type="presParOf" srcId="{AB6A6064-B893-4F94-924A-F879B98AF6E4}" destId="{F99A0883-D76C-4CF3-A963-C55B60DD8B16}" srcOrd="0" destOrd="0" presId="urn:microsoft.com/office/officeart/2008/layout/NameandTitleOrganizationalChart"/>
    <dgm:cxn modelId="{72881984-E0A3-4B52-878B-0C53252D1956}" type="presParOf" srcId="{AB6A6064-B893-4F94-924A-F879B98AF6E4}" destId="{05917118-6BFB-470A-8001-12284084DBCD}" srcOrd="1" destOrd="0" presId="urn:microsoft.com/office/officeart/2008/layout/NameandTitleOrganizationalChart"/>
    <dgm:cxn modelId="{EADBE350-0FAF-4F22-95C7-E35F708665BE}" type="presParOf" srcId="{AB6A6064-B893-4F94-924A-F879B98AF6E4}" destId="{524C4AD0-88D3-4447-98C5-8A3FDFE67EFD}" srcOrd="2" destOrd="0" presId="urn:microsoft.com/office/officeart/2008/layout/NameandTitleOrganizationalChart"/>
    <dgm:cxn modelId="{AE5CB01D-EE12-4E1E-ABC3-38B30086FDC7}" type="presParOf" srcId="{DDB53645-C504-439D-A6E3-D0E8FDD38B58}" destId="{BA68F9FF-329B-4689-A0AA-8E5BDE68C04F}" srcOrd="1" destOrd="0" presId="urn:microsoft.com/office/officeart/2008/layout/NameandTitleOrganizationalChart"/>
    <dgm:cxn modelId="{A05E3276-3A71-474F-B4FC-ADE690926E35}" type="presParOf" srcId="{DDB53645-C504-439D-A6E3-D0E8FDD38B58}" destId="{E25B896C-C426-4790-AAD6-2733227E4B18}" srcOrd="2" destOrd="0" presId="urn:microsoft.com/office/officeart/2008/layout/NameandTitleOrganizationalChart"/>
    <dgm:cxn modelId="{95DBC383-5B84-4563-AF14-1348587E9B3F}" type="presParOf" srcId="{E25B896C-C426-4790-AAD6-2733227E4B18}" destId="{87EED0DD-69D6-4014-84BF-B6FAD7DF1A1B}" srcOrd="0" destOrd="0" presId="urn:microsoft.com/office/officeart/2008/layout/NameandTitleOrganizationalChart"/>
    <dgm:cxn modelId="{15A4B3C6-B3C3-4460-BC19-F356A9905C52}" type="presParOf" srcId="{E25B896C-C426-4790-AAD6-2733227E4B18}" destId="{1E589077-F9C8-43EB-AF5E-C5F7AA0BD85B}" srcOrd="1" destOrd="0" presId="urn:microsoft.com/office/officeart/2008/layout/NameandTitleOrganizationalChart"/>
    <dgm:cxn modelId="{C5408870-99D5-4964-9D99-80C69DA74983}" type="presParOf" srcId="{1E589077-F9C8-43EB-AF5E-C5F7AA0BD85B}" destId="{BFD93EAC-C4FB-4334-839D-A7FDFA93EC5F}" srcOrd="0" destOrd="0" presId="urn:microsoft.com/office/officeart/2008/layout/NameandTitleOrganizationalChart"/>
    <dgm:cxn modelId="{1B0A5646-FA9F-4602-A75B-813304D4B7DF}" type="presParOf" srcId="{BFD93EAC-C4FB-4334-839D-A7FDFA93EC5F}" destId="{4A6A6607-42A5-4237-901A-92692F4738C9}" srcOrd="0" destOrd="0" presId="urn:microsoft.com/office/officeart/2008/layout/NameandTitleOrganizationalChart"/>
    <dgm:cxn modelId="{13159349-E306-4A5F-96A2-7FF87BDD4464}" type="presParOf" srcId="{BFD93EAC-C4FB-4334-839D-A7FDFA93EC5F}" destId="{BABD9166-A864-4EED-B158-3F4339E1856F}" srcOrd="1" destOrd="0" presId="urn:microsoft.com/office/officeart/2008/layout/NameandTitleOrganizationalChart"/>
    <dgm:cxn modelId="{056F1B0E-2ABC-4BCF-9009-E0558F091A46}" type="presParOf" srcId="{BFD93EAC-C4FB-4334-839D-A7FDFA93EC5F}" destId="{6A8C1147-49E2-4346-AFFC-EFE7ADDB17A8}" srcOrd="2" destOrd="0" presId="urn:microsoft.com/office/officeart/2008/layout/NameandTitleOrganizationalChart"/>
    <dgm:cxn modelId="{45CCABA4-3A2A-41A4-88D3-D7AE992BD662}" type="presParOf" srcId="{1E589077-F9C8-43EB-AF5E-C5F7AA0BD85B}" destId="{3559ED1C-0716-4A63-904C-AC022263FABF}" srcOrd="1" destOrd="0" presId="urn:microsoft.com/office/officeart/2008/layout/NameandTitleOrganizationalChart"/>
    <dgm:cxn modelId="{D4CA92E3-9407-439F-BF5E-8F94931E650B}" type="presParOf" srcId="{3559ED1C-0716-4A63-904C-AC022263FABF}" destId="{1EBDDDC6-718A-4598-B5BB-2DF7CC4D797D}" srcOrd="0" destOrd="0" presId="urn:microsoft.com/office/officeart/2008/layout/NameandTitleOrganizationalChart"/>
    <dgm:cxn modelId="{F21824BC-5D88-4DF6-A819-033C2D219310}" type="presParOf" srcId="{3559ED1C-0716-4A63-904C-AC022263FABF}" destId="{7E502B76-49F4-4D10-B821-7EEC981D74F2}" srcOrd="1" destOrd="0" presId="urn:microsoft.com/office/officeart/2008/layout/NameandTitleOrganizationalChart"/>
    <dgm:cxn modelId="{FD2E0B5E-E0E5-499D-83B5-C756639A1F70}" type="presParOf" srcId="{7E502B76-49F4-4D10-B821-7EEC981D74F2}" destId="{62BC52FE-2610-4A5D-98D9-30F6D91B6760}" srcOrd="0" destOrd="0" presId="urn:microsoft.com/office/officeart/2008/layout/NameandTitleOrganizationalChart"/>
    <dgm:cxn modelId="{404B8561-49E7-40CE-8AA1-B99D75104CB3}" type="presParOf" srcId="{62BC52FE-2610-4A5D-98D9-30F6D91B6760}" destId="{12D74748-A0ED-49B4-BFA7-FF8573481A62}" srcOrd="0" destOrd="0" presId="urn:microsoft.com/office/officeart/2008/layout/NameandTitleOrganizationalChart"/>
    <dgm:cxn modelId="{4D3E608D-CE48-4844-9BC1-5FD580BEE550}" type="presParOf" srcId="{62BC52FE-2610-4A5D-98D9-30F6D91B6760}" destId="{A4E083BB-B78B-427A-B2D0-812FAEF2E4AB}" srcOrd="1" destOrd="0" presId="urn:microsoft.com/office/officeart/2008/layout/NameandTitleOrganizationalChart"/>
    <dgm:cxn modelId="{368077B9-37B3-41DE-8167-F4DB7FA2DE61}" type="presParOf" srcId="{62BC52FE-2610-4A5D-98D9-30F6D91B6760}" destId="{793BCE4C-D561-4765-BE2B-EB520C019F87}" srcOrd="2" destOrd="0" presId="urn:microsoft.com/office/officeart/2008/layout/NameandTitleOrganizationalChart"/>
    <dgm:cxn modelId="{75251F23-64FE-413E-A2EE-A84FA5095D44}" type="presParOf" srcId="{7E502B76-49F4-4D10-B821-7EEC981D74F2}" destId="{5A2B2700-3485-4DA1-9C61-D7018DDAFA2C}" srcOrd="1" destOrd="0" presId="urn:microsoft.com/office/officeart/2008/layout/NameandTitleOrganizationalChart"/>
    <dgm:cxn modelId="{1C06628B-47DB-4C46-AC57-F2E69BB93E26}" type="presParOf" srcId="{5A2B2700-3485-4DA1-9C61-D7018DDAFA2C}" destId="{CBD96E3A-7139-4AC4-8168-FDE383B6BA3C}" srcOrd="0" destOrd="0" presId="urn:microsoft.com/office/officeart/2008/layout/NameandTitleOrganizationalChart"/>
    <dgm:cxn modelId="{B4034205-1F4A-435B-9262-6335FB1B118E}" type="presParOf" srcId="{5A2B2700-3485-4DA1-9C61-D7018DDAFA2C}" destId="{21265838-81F4-4B41-8127-838E12A61BBE}" srcOrd="1" destOrd="0" presId="urn:microsoft.com/office/officeart/2008/layout/NameandTitleOrganizationalChart"/>
    <dgm:cxn modelId="{577665C0-169F-41E4-AC66-AD430F6D6D43}" type="presParOf" srcId="{21265838-81F4-4B41-8127-838E12A61BBE}" destId="{779F591B-B5B3-4D60-A7F0-DE3425FCABC5}" srcOrd="0" destOrd="0" presId="urn:microsoft.com/office/officeart/2008/layout/NameandTitleOrganizationalChart"/>
    <dgm:cxn modelId="{75790A80-6D01-4EAB-BA51-19D6954B6ABB}" type="presParOf" srcId="{779F591B-B5B3-4D60-A7F0-DE3425FCABC5}" destId="{225238D6-3918-4A2C-9DC2-76A0A4EC5A15}" srcOrd="0" destOrd="0" presId="urn:microsoft.com/office/officeart/2008/layout/NameandTitleOrganizationalChart"/>
    <dgm:cxn modelId="{6C870E76-1AEE-45BC-8C8A-5EF1744D676F}" type="presParOf" srcId="{779F591B-B5B3-4D60-A7F0-DE3425FCABC5}" destId="{BDB69AA0-52FB-40E2-942F-AE001E3CC143}" srcOrd="1" destOrd="0" presId="urn:microsoft.com/office/officeart/2008/layout/NameandTitleOrganizationalChart"/>
    <dgm:cxn modelId="{98757622-A216-4E91-8329-022280AF69F1}" type="presParOf" srcId="{779F591B-B5B3-4D60-A7F0-DE3425FCABC5}" destId="{2ADE9F2F-47EE-4102-8B6A-4BEE2F0D029B}" srcOrd="2" destOrd="0" presId="urn:microsoft.com/office/officeart/2008/layout/NameandTitleOrganizationalChart"/>
    <dgm:cxn modelId="{F240BD1F-7CF9-48E1-B890-9A10056F12E7}" type="presParOf" srcId="{21265838-81F4-4B41-8127-838E12A61BBE}" destId="{3FF61899-CF2D-48C1-9F8F-E684AA7A0746}" srcOrd="1" destOrd="0" presId="urn:microsoft.com/office/officeart/2008/layout/NameandTitleOrganizationalChart"/>
    <dgm:cxn modelId="{FFB551D6-393B-4849-84CD-1968C47A6AC1}" type="presParOf" srcId="{21265838-81F4-4B41-8127-838E12A61BBE}" destId="{FFD37413-6087-416F-95D1-63A846010516}" srcOrd="2" destOrd="0" presId="urn:microsoft.com/office/officeart/2008/layout/NameandTitleOrganizationalChart"/>
    <dgm:cxn modelId="{5B74BC93-1E0A-4CCF-A0A8-AC44D9A78D4E}" type="presParOf" srcId="{7E502B76-49F4-4D10-B821-7EEC981D74F2}" destId="{2FD97D23-609A-499D-ACA7-71343410154B}" srcOrd="2" destOrd="0" presId="urn:microsoft.com/office/officeart/2008/layout/NameandTitleOrganizationalChart"/>
    <dgm:cxn modelId="{AB3AB39E-7918-4C8D-A70B-0C4CF11D05BA}" type="presParOf" srcId="{1E589077-F9C8-43EB-AF5E-C5F7AA0BD85B}" destId="{A242A386-465C-47A2-BC8E-61079FE8440C}" srcOrd="2" destOrd="0" presId="urn:microsoft.com/office/officeart/2008/layout/NameandTitleOrganizationalChart"/>
    <dgm:cxn modelId="{F16D7B52-3225-4B4C-9263-6647E5E0E1A7}" type="presParOf" srcId="{A242A386-465C-47A2-BC8E-61079FE8440C}" destId="{16603857-67F8-4FFC-A185-62195EBE1E45}" srcOrd="0" destOrd="0" presId="urn:microsoft.com/office/officeart/2008/layout/NameandTitleOrganizationalChart"/>
    <dgm:cxn modelId="{FC468AFE-CA48-4B50-BCD0-C36527C7FA14}" type="presParOf" srcId="{A242A386-465C-47A2-BC8E-61079FE8440C}" destId="{14214854-47AF-4F30-BE21-C14FA250EEDF}" srcOrd="1" destOrd="0" presId="urn:microsoft.com/office/officeart/2008/layout/NameandTitleOrganizationalChart"/>
    <dgm:cxn modelId="{C981D433-3359-4063-8D0F-DC82143682C3}" type="presParOf" srcId="{14214854-47AF-4F30-BE21-C14FA250EEDF}" destId="{87A99DBD-D2D4-4B65-9620-8D947E6153E9}" srcOrd="0" destOrd="0" presId="urn:microsoft.com/office/officeart/2008/layout/NameandTitleOrganizationalChart"/>
    <dgm:cxn modelId="{4376F89B-1AA5-4BB9-A510-8BCE78EA3262}" type="presParOf" srcId="{87A99DBD-D2D4-4B65-9620-8D947E6153E9}" destId="{F5CC1DF5-05DE-4E26-B53E-B2B57CE36132}" srcOrd="0" destOrd="0" presId="urn:microsoft.com/office/officeart/2008/layout/NameandTitleOrganizationalChart"/>
    <dgm:cxn modelId="{AA70FBEE-6F73-4F3B-BBFB-A71B10836423}" type="presParOf" srcId="{87A99DBD-D2D4-4B65-9620-8D947E6153E9}" destId="{C9C92C21-8752-4688-B12F-ACDFB3519D3F}" srcOrd="1" destOrd="0" presId="urn:microsoft.com/office/officeart/2008/layout/NameandTitleOrganizationalChart"/>
    <dgm:cxn modelId="{593BAFE8-1B77-4926-96A8-7895496508D4}" type="presParOf" srcId="{87A99DBD-D2D4-4B65-9620-8D947E6153E9}" destId="{306D396E-4CF4-4A35-84AC-E5EEDCD010CE}" srcOrd="2" destOrd="0" presId="urn:microsoft.com/office/officeart/2008/layout/NameandTitleOrganizationalChart"/>
    <dgm:cxn modelId="{772C369F-F0D4-4E88-ABE7-2DFF0C8110B9}" type="presParOf" srcId="{14214854-47AF-4F30-BE21-C14FA250EEDF}" destId="{96E9853F-99F3-4F7F-ADB3-45DF16556882}" srcOrd="1" destOrd="0" presId="urn:microsoft.com/office/officeart/2008/layout/NameandTitleOrganizationalChart"/>
    <dgm:cxn modelId="{95FC2A05-0D8B-4293-9F17-9F9D6BAB2868}" type="presParOf" srcId="{14214854-47AF-4F30-BE21-C14FA250EEDF}" destId="{CA9698E9-E879-47D1-9E27-13C45415FC19}" srcOrd="2" destOrd="0" presId="urn:microsoft.com/office/officeart/2008/layout/NameandTitleOrganizationalChart"/>
    <dgm:cxn modelId="{EBB3A9A1-18FB-405E-BF0B-6B0E04E10094}" type="presParOf" srcId="{A242A386-465C-47A2-BC8E-61079FE8440C}" destId="{C79729BD-E8DC-48F9-ABA5-A9E574FCCCF2}" srcOrd="2" destOrd="0" presId="urn:microsoft.com/office/officeart/2008/layout/NameandTitleOrganizationalChart"/>
    <dgm:cxn modelId="{67F4FDB5-6B21-4A29-BF6F-AD5E19F2C82A}" type="presParOf" srcId="{A242A386-465C-47A2-BC8E-61079FE8440C}" destId="{B53B91E9-C811-43A6-A22B-67306010D7A2}" srcOrd="3" destOrd="0" presId="urn:microsoft.com/office/officeart/2008/layout/NameandTitleOrganizationalChart"/>
    <dgm:cxn modelId="{09F30F56-8924-4B75-BC2F-DB1312D5B0E6}" type="presParOf" srcId="{B53B91E9-C811-43A6-A22B-67306010D7A2}" destId="{29BECF7D-016D-4628-8BD1-CF24A119A94B}" srcOrd="0" destOrd="0" presId="urn:microsoft.com/office/officeart/2008/layout/NameandTitleOrganizationalChart"/>
    <dgm:cxn modelId="{CF7D52D3-9B53-4B5C-8BE6-74701370256F}" type="presParOf" srcId="{29BECF7D-016D-4628-8BD1-CF24A119A94B}" destId="{253D969B-9C13-4CF8-B912-A230BF752306}" srcOrd="0" destOrd="0" presId="urn:microsoft.com/office/officeart/2008/layout/NameandTitleOrganizationalChart"/>
    <dgm:cxn modelId="{489C432E-5836-45C6-96BE-5D4E1D229CC1}" type="presParOf" srcId="{29BECF7D-016D-4628-8BD1-CF24A119A94B}" destId="{B226D775-11B5-4777-88F2-35636D2E7483}" srcOrd="1" destOrd="0" presId="urn:microsoft.com/office/officeart/2008/layout/NameandTitleOrganizationalChart"/>
    <dgm:cxn modelId="{6FB16914-6A2E-4580-B17F-5FC2FCFF6CC7}" type="presParOf" srcId="{29BECF7D-016D-4628-8BD1-CF24A119A94B}" destId="{98918784-A877-404D-BA8F-FA994FFC8B5C}" srcOrd="2" destOrd="0" presId="urn:microsoft.com/office/officeart/2008/layout/NameandTitleOrganizationalChart"/>
    <dgm:cxn modelId="{CD6F8C72-5386-4476-9EDF-839B5AE0E030}" type="presParOf" srcId="{B53B91E9-C811-43A6-A22B-67306010D7A2}" destId="{9028BE70-31A1-4127-B114-71CD1A2748DA}" srcOrd="1" destOrd="0" presId="urn:microsoft.com/office/officeart/2008/layout/NameandTitleOrganizationalChart"/>
    <dgm:cxn modelId="{5D55F2A7-A2EB-4800-B303-3049D72D6642}" type="presParOf" srcId="{B53B91E9-C811-43A6-A22B-67306010D7A2}" destId="{BF74DA96-3E90-40F0-9C11-6D9B4DEA5245}" srcOrd="2" destOrd="0" presId="urn:microsoft.com/office/officeart/2008/layout/NameandTitleOrganizationalChart"/>
    <dgm:cxn modelId="{5FC4401F-59E1-4C21-A75A-69718335D2A4}" type="presParOf" srcId="{A242A386-465C-47A2-BC8E-61079FE8440C}" destId="{80FD5346-905C-48BD-BE21-2588B136D142}" srcOrd="4" destOrd="0" presId="urn:microsoft.com/office/officeart/2008/layout/NameandTitleOrganizationalChart"/>
    <dgm:cxn modelId="{62C38409-5750-4216-89C0-C431F416EF93}" type="presParOf" srcId="{A242A386-465C-47A2-BC8E-61079FE8440C}" destId="{FBF3CACC-1C9B-44DA-B413-CE1486C6AF55}" srcOrd="5" destOrd="0" presId="urn:microsoft.com/office/officeart/2008/layout/NameandTitleOrganizationalChart"/>
    <dgm:cxn modelId="{7203D0D0-88F4-4075-8089-CA8731857E73}" type="presParOf" srcId="{FBF3CACC-1C9B-44DA-B413-CE1486C6AF55}" destId="{0A362838-037D-43A2-83A5-93B6C9A2E77D}" srcOrd="0" destOrd="0" presId="urn:microsoft.com/office/officeart/2008/layout/NameandTitleOrganizationalChart"/>
    <dgm:cxn modelId="{DAA78668-5942-4338-BE66-7798E2779474}" type="presParOf" srcId="{0A362838-037D-43A2-83A5-93B6C9A2E77D}" destId="{9D7534E5-60F9-40BA-B440-63FC3B4232F9}" srcOrd="0" destOrd="0" presId="urn:microsoft.com/office/officeart/2008/layout/NameandTitleOrganizationalChart"/>
    <dgm:cxn modelId="{0776C6C8-83C2-4FF4-AE15-920FDD1EA2B4}" type="presParOf" srcId="{0A362838-037D-43A2-83A5-93B6C9A2E77D}" destId="{73051D52-8D18-4737-B010-A1DA2059F3CD}" srcOrd="1" destOrd="0" presId="urn:microsoft.com/office/officeart/2008/layout/NameandTitleOrganizationalChart"/>
    <dgm:cxn modelId="{D8F3036F-6076-414F-92AE-25FBFB5D769E}" type="presParOf" srcId="{0A362838-037D-43A2-83A5-93B6C9A2E77D}" destId="{308F61BD-2E8A-4CF0-A123-F6FB258F1524}" srcOrd="2" destOrd="0" presId="urn:microsoft.com/office/officeart/2008/layout/NameandTitleOrganizationalChart"/>
    <dgm:cxn modelId="{0A25F907-697F-42A8-930C-8F6F8FA9769E}" type="presParOf" srcId="{FBF3CACC-1C9B-44DA-B413-CE1486C6AF55}" destId="{90ABC477-C52B-4E0F-A499-0933BA6730DA}" srcOrd="1" destOrd="0" presId="urn:microsoft.com/office/officeart/2008/layout/NameandTitleOrganizationalChart"/>
    <dgm:cxn modelId="{3161B079-3111-47DA-9962-0970ACE7CA48}" type="presParOf" srcId="{FBF3CACC-1C9B-44DA-B413-CE1486C6AF55}" destId="{DAF1142C-46C9-4B79-B809-AC50B2C6BCEB}" srcOrd="2" destOrd="0" presId="urn:microsoft.com/office/officeart/2008/layout/NameandTitleOrganizationalChart"/>
    <dgm:cxn modelId="{0142B037-69B4-4149-8EE5-533DFC230D1A}" type="presParOf" srcId="{A242A386-465C-47A2-BC8E-61079FE8440C}" destId="{94FACAB0-F17A-43A3-A662-17608392A49F}" srcOrd="6" destOrd="0" presId="urn:microsoft.com/office/officeart/2008/layout/NameandTitleOrganizationalChart"/>
    <dgm:cxn modelId="{5193FFCA-9E8B-4750-B675-80CB82764E98}" type="presParOf" srcId="{A242A386-465C-47A2-BC8E-61079FE8440C}" destId="{8C4FC298-EC18-4512-870F-11EE2CAA4629}" srcOrd="7" destOrd="0" presId="urn:microsoft.com/office/officeart/2008/layout/NameandTitleOrganizationalChart"/>
    <dgm:cxn modelId="{FC533C64-1E03-41AE-A8A9-144703EAD1BE}" type="presParOf" srcId="{8C4FC298-EC18-4512-870F-11EE2CAA4629}" destId="{2E1A4496-D666-40AA-941C-5D1B6588E28B}" srcOrd="0" destOrd="0" presId="urn:microsoft.com/office/officeart/2008/layout/NameandTitleOrganizationalChart"/>
    <dgm:cxn modelId="{A78A7C6A-0FF2-421C-819F-6B18936E13CF}" type="presParOf" srcId="{2E1A4496-D666-40AA-941C-5D1B6588E28B}" destId="{EC61A12F-55A6-4469-92D2-ABDEC28A51BB}" srcOrd="0" destOrd="0" presId="urn:microsoft.com/office/officeart/2008/layout/NameandTitleOrganizationalChart"/>
    <dgm:cxn modelId="{A8F1747E-ED12-48E5-AD72-D4640DE8B8C0}" type="presParOf" srcId="{2E1A4496-D666-40AA-941C-5D1B6588E28B}" destId="{0BA90EC0-6AAA-4D0D-A11B-8E647CDD8FF3}" srcOrd="1" destOrd="0" presId="urn:microsoft.com/office/officeart/2008/layout/NameandTitleOrganizationalChart"/>
    <dgm:cxn modelId="{70EF0490-E078-428E-A763-6099BCAA7E89}" type="presParOf" srcId="{2E1A4496-D666-40AA-941C-5D1B6588E28B}" destId="{C48B2C56-FE89-4E22-954A-CA308D4717F1}" srcOrd="2" destOrd="0" presId="urn:microsoft.com/office/officeart/2008/layout/NameandTitleOrganizationalChart"/>
    <dgm:cxn modelId="{43AB8BCC-E6EF-4CE5-8440-A5B871D0F78F}" type="presParOf" srcId="{8C4FC298-EC18-4512-870F-11EE2CAA4629}" destId="{107FC421-9004-4C91-BE91-F9F4A3662437}" srcOrd="1" destOrd="0" presId="urn:microsoft.com/office/officeart/2008/layout/NameandTitleOrganizationalChart"/>
    <dgm:cxn modelId="{5295CA71-E422-488F-A456-BE880829EE93}" type="presParOf" srcId="{8C4FC298-EC18-4512-870F-11EE2CAA4629}" destId="{B6E558CE-2EEE-4E7A-B643-9ADD5F0AFC7B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ACAB0-F17A-43A3-A662-17608392A49F}">
      <dsp:nvSpPr>
        <dsp:cNvPr id="0" name=""/>
        <dsp:cNvSpPr/>
      </dsp:nvSpPr>
      <dsp:spPr>
        <a:xfrm>
          <a:off x="3091927" y="1339732"/>
          <a:ext cx="159315" cy="1282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2406"/>
              </a:lnTo>
              <a:lnTo>
                <a:pt x="159315" y="1282406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D5346-905C-48BD-BE21-2588B136D142}">
      <dsp:nvSpPr>
        <dsp:cNvPr id="0" name=""/>
        <dsp:cNvSpPr/>
      </dsp:nvSpPr>
      <dsp:spPr>
        <a:xfrm>
          <a:off x="2932612" y="1339732"/>
          <a:ext cx="159315" cy="1282406"/>
        </a:xfrm>
        <a:custGeom>
          <a:avLst/>
          <a:gdLst/>
          <a:ahLst/>
          <a:cxnLst/>
          <a:rect l="0" t="0" r="0" b="0"/>
          <a:pathLst>
            <a:path>
              <a:moveTo>
                <a:pt x="159315" y="0"/>
              </a:moveTo>
              <a:lnTo>
                <a:pt x="159315" y="1282406"/>
              </a:lnTo>
              <a:lnTo>
                <a:pt x="0" y="1282406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729BD-E8DC-48F9-ABA5-A9E574FCCCF2}">
      <dsp:nvSpPr>
        <dsp:cNvPr id="0" name=""/>
        <dsp:cNvSpPr/>
      </dsp:nvSpPr>
      <dsp:spPr>
        <a:xfrm>
          <a:off x="3091927" y="1339732"/>
          <a:ext cx="159315" cy="520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474"/>
              </a:lnTo>
              <a:lnTo>
                <a:pt x="159315" y="520474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03857-67F8-4FFC-A185-62195EBE1E45}">
      <dsp:nvSpPr>
        <dsp:cNvPr id="0" name=""/>
        <dsp:cNvSpPr/>
      </dsp:nvSpPr>
      <dsp:spPr>
        <a:xfrm>
          <a:off x="2932612" y="1339732"/>
          <a:ext cx="159315" cy="520474"/>
        </a:xfrm>
        <a:custGeom>
          <a:avLst/>
          <a:gdLst/>
          <a:ahLst/>
          <a:cxnLst/>
          <a:rect l="0" t="0" r="0" b="0"/>
          <a:pathLst>
            <a:path>
              <a:moveTo>
                <a:pt x="159315" y="0"/>
              </a:moveTo>
              <a:lnTo>
                <a:pt x="159315" y="520474"/>
              </a:lnTo>
              <a:lnTo>
                <a:pt x="0" y="520474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96E3A-7139-4AC4-8168-FDE383B6BA3C}">
      <dsp:nvSpPr>
        <dsp:cNvPr id="0" name=""/>
        <dsp:cNvSpPr/>
      </dsp:nvSpPr>
      <dsp:spPr>
        <a:xfrm>
          <a:off x="3044090" y="3493146"/>
          <a:ext cx="91440" cy="4322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553"/>
              </a:lnTo>
              <a:lnTo>
                <a:pt x="47507" y="319553"/>
              </a:lnTo>
              <a:lnTo>
                <a:pt x="47507" y="432233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DDDC6-718A-4598-B5BB-2DF7CC4D797D}">
      <dsp:nvSpPr>
        <dsp:cNvPr id="0" name=""/>
        <dsp:cNvSpPr/>
      </dsp:nvSpPr>
      <dsp:spPr>
        <a:xfrm>
          <a:off x="3044090" y="1339732"/>
          <a:ext cx="91440" cy="1670499"/>
        </a:xfrm>
        <a:custGeom>
          <a:avLst/>
          <a:gdLst/>
          <a:ahLst/>
          <a:cxnLst/>
          <a:rect l="0" t="0" r="0" b="0"/>
          <a:pathLst>
            <a:path>
              <a:moveTo>
                <a:pt x="47837" y="0"/>
              </a:moveTo>
              <a:lnTo>
                <a:pt x="47837" y="1557819"/>
              </a:lnTo>
              <a:lnTo>
                <a:pt x="45720" y="1557819"/>
              </a:lnTo>
              <a:lnTo>
                <a:pt x="45720" y="1670499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ED0DD-69D6-4014-84BF-B6FAD7DF1A1B}">
      <dsp:nvSpPr>
        <dsp:cNvPr id="0" name=""/>
        <dsp:cNvSpPr/>
      </dsp:nvSpPr>
      <dsp:spPr>
        <a:xfrm>
          <a:off x="3558281" y="485024"/>
          <a:ext cx="691713" cy="613251"/>
        </a:xfrm>
        <a:custGeom>
          <a:avLst/>
          <a:gdLst/>
          <a:ahLst/>
          <a:cxnLst/>
          <a:rect l="0" t="0" r="0" b="0"/>
          <a:pathLst>
            <a:path>
              <a:moveTo>
                <a:pt x="691713" y="0"/>
              </a:moveTo>
              <a:lnTo>
                <a:pt x="691713" y="613251"/>
              </a:lnTo>
              <a:lnTo>
                <a:pt x="0" y="613251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A0883-D76C-4CF3-A963-C55B60DD8B16}">
      <dsp:nvSpPr>
        <dsp:cNvPr id="0" name=""/>
        <dsp:cNvSpPr/>
      </dsp:nvSpPr>
      <dsp:spPr>
        <a:xfrm>
          <a:off x="3783641" y="2109"/>
          <a:ext cx="932707" cy="482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814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Mi Legislature</a:t>
          </a:r>
        </a:p>
      </dsp:txBody>
      <dsp:txXfrm>
        <a:off x="3783641" y="2109"/>
        <a:ext cx="932707" cy="482914"/>
      </dsp:txXfrm>
    </dsp:sp>
    <dsp:sp modelId="{05917118-6BFB-470A-8001-12284084DBCD}">
      <dsp:nvSpPr>
        <dsp:cNvPr id="0" name=""/>
        <dsp:cNvSpPr/>
      </dsp:nvSpPr>
      <dsp:spPr>
        <a:xfrm>
          <a:off x="3799466" y="326099"/>
          <a:ext cx="1300371" cy="3465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Part 6A – Act 451 of 1976</a:t>
          </a:r>
        </a:p>
      </dsp:txBody>
      <dsp:txXfrm>
        <a:off x="3799466" y="326099"/>
        <a:ext cx="1300371" cy="346524"/>
      </dsp:txXfrm>
    </dsp:sp>
    <dsp:sp modelId="{4A6A6607-42A5-4237-901A-92692F4738C9}">
      <dsp:nvSpPr>
        <dsp:cNvPr id="0" name=""/>
        <dsp:cNvSpPr/>
      </dsp:nvSpPr>
      <dsp:spPr>
        <a:xfrm>
          <a:off x="2625574" y="856818"/>
          <a:ext cx="932707" cy="482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814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Authorizer</a:t>
          </a:r>
        </a:p>
      </dsp:txBody>
      <dsp:txXfrm>
        <a:off x="2625574" y="856818"/>
        <a:ext cx="932707" cy="482914"/>
      </dsp:txXfrm>
    </dsp:sp>
    <dsp:sp modelId="{BABD9166-A864-4EED-B158-3F4339E1856F}">
      <dsp:nvSpPr>
        <dsp:cNvPr id="0" name=""/>
        <dsp:cNvSpPr/>
      </dsp:nvSpPr>
      <dsp:spPr>
        <a:xfrm>
          <a:off x="2701603" y="1232418"/>
          <a:ext cx="839436" cy="1609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Law and Policy</a:t>
          </a:r>
        </a:p>
      </dsp:txBody>
      <dsp:txXfrm>
        <a:off x="2701603" y="1232418"/>
        <a:ext cx="839436" cy="160971"/>
      </dsp:txXfrm>
    </dsp:sp>
    <dsp:sp modelId="{12D74748-A0ED-49B4-BFA7-FF8573481A62}">
      <dsp:nvSpPr>
        <dsp:cNvPr id="0" name=""/>
        <dsp:cNvSpPr/>
      </dsp:nvSpPr>
      <dsp:spPr>
        <a:xfrm>
          <a:off x="2623456" y="3010232"/>
          <a:ext cx="932707" cy="482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814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Charter School Board</a:t>
          </a:r>
        </a:p>
      </dsp:txBody>
      <dsp:txXfrm>
        <a:off x="2623456" y="3010232"/>
        <a:ext cx="932707" cy="482914"/>
      </dsp:txXfrm>
    </dsp:sp>
    <dsp:sp modelId="{A4E083BB-B78B-427A-B2D0-812FAEF2E4AB}">
      <dsp:nvSpPr>
        <dsp:cNvPr id="0" name=""/>
        <dsp:cNvSpPr/>
      </dsp:nvSpPr>
      <dsp:spPr>
        <a:xfrm>
          <a:off x="2393311" y="3332751"/>
          <a:ext cx="1492518" cy="3279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Bylaws/Contract/Policy</a:t>
          </a:r>
        </a:p>
      </dsp:txBody>
      <dsp:txXfrm>
        <a:off x="2393311" y="3332751"/>
        <a:ext cx="1492518" cy="327997"/>
      </dsp:txXfrm>
    </dsp:sp>
    <dsp:sp modelId="{225238D6-3918-4A2C-9DC2-76A0A4EC5A15}">
      <dsp:nvSpPr>
        <dsp:cNvPr id="0" name=""/>
        <dsp:cNvSpPr/>
      </dsp:nvSpPr>
      <dsp:spPr>
        <a:xfrm>
          <a:off x="2625244" y="3925380"/>
          <a:ext cx="932707" cy="482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814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Provider of Educational Services</a:t>
          </a:r>
        </a:p>
      </dsp:txBody>
      <dsp:txXfrm>
        <a:off x="2625244" y="3925380"/>
        <a:ext cx="932707" cy="482914"/>
      </dsp:txXfrm>
    </dsp:sp>
    <dsp:sp modelId="{BDB69AA0-52FB-40E2-942F-AE001E3CC143}">
      <dsp:nvSpPr>
        <dsp:cNvPr id="0" name=""/>
        <dsp:cNvSpPr/>
      </dsp:nvSpPr>
      <dsp:spPr>
        <a:xfrm>
          <a:off x="2599085" y="4317786"/>
          <a:ext cx="1123476" cy="1402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Mgt. Agreement</a:t>
          </a:r>
        </a:p>
      </dsp:txBody>
      <dsp:txXfrm>
        <a:off x="2599085" y="4317786"/>
        <a:ext cx="1123476" cy="140236"/>
      </dsp:txXfrm>
    </dsp:sp>
    <dsp:sp modelId="{F5CC1DF5-05DE-4E26-B53E-B2B57CE36132}">
      <dsp:nvSpPr>
        <dsp:cNvPr id="0" name=""/>
        <dsp:cNvSpPr/>
      </dsp:nvSpPr>
      <dsp:spPr>
        <a:xfrm>
          <a:off x="1999905" y="1618749"/>
          <a:ext cx="932707" cy="482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814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Public School District</a:t>
          </a:r>
        </a:p>
      </dsp:txBody>
      <dsp:txXfrm>
        <a:off x="1999905" y="1618749"/>
        <a:ext cx="932707" cy="482914"/>
      </dsp:txXfrm>
    </dsp:sp>
    <dsp:sp modelId="{C9C92C21-8752-4688-B12F-ACDFB3519D3F}">
      <dsp:nvSpPr>
        <dsp:cNvPr id="0" name=""/>
        <dsp:cNvSpPr/>
      </dsp:nvSpPr>
      <dsp:spPr>
        <a:xfrm>
          <a:off x="2186446" y="1994350"/>
          <a:ext cx="839436" cy="1609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Jurisdictional</a:t>
          </a:r>
        </a:p>
      </dsp:txBody>
      <dsp:txXfrm>
        <a:off x="2186446" y="1994350"/>
        <a:ext cx="839436" cy="160971"/>
      </dsp:txXfrm>
    </dsp:sp>
    <dsp:sp modelId="{253D969B-9C13-4CF8-B912-A230BF752306}">
      <dsp:nvSpPr>
        <dsp:cNvPr id="0" name=""/>
        <dsp:cNvSpPr/>
      </dsp:nvSpPr>
      <dsp:spPr>
        <a:xfrm>
          <a:off x="3251243" y="1618749"/>
          <a:ext cx="932707" cy="482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814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Intermediate School District</a:t>
          </a:r>
        </a:p>
      </dsp:txBody>
      <dsp:txXfrm>
        <a:off x="3251243" y="1618749"/>
        <a:ext cx="932707" cy="482914"/>
      </dsp:txXfrm>
    </dsp:sp>
    <dsp:sp modelId="{B226D775-11B5-4777-88F2-35636D2E7483}">
      <dsp:nvSpPr>
        <dsp:cNvPr id="0" name=""/>
        <dsp:cNvSpPr/>
      </dsp:nvSpPr>
      <dsp:spPr>
        <a:xfrm>
          <a:off x="3437784" y="1994350"/>
          <a:ext cx="839436" cy="1609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Jurisdictional</a:t>
          </a:r>
        </a:p>
      </dsp:txBody>
      <dsp:txXfrm>
        <a:off x="3437784" y="1994350"/>
        <a:ext cx="839436" cy="160971"/>
      </dsp:txXfrm>
    </dsp:sp>
    <dsp:sp modelId="{9D7534E5-60F9-40BA-B440-63FC3B4232F9}">
      <dsp:nvSpPr>
        <dsp:cNvPr id="0" name=""/>
        <dsp:cNvSpPr/>
      </dsp:nvSpPr>
      <dsp:spPr>
        <a:xfrm>
          <a:off x="1999905" y="2380681"/>
          <a:ext cx="932707" cy="482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814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Community College</a:t>
          </a:r>
        </a:p>
      </dsp:txBody>
      <dsp:txXfrm>
        <a:off x="1999905" y="2380681"/>
        <a:ext cx="932707" cy="482914"/>
      </dsp:txXfrm>
    </dsp:sp>
    <dsp:sp modelId="{73051D52-8D18-4737-B010-A1DA2059F3CD}">
      <dsp:nvSpPr>
        <dsp:cNvPr id="0" name=""/>
        <dsp:cNvSpPr/>
      </dsp:nvSpPr>
      <dsp:spPr>
        <a:xfrm>
          <a:off x="2186446" y="2756281"/>
          <a:ext cx="839436" cy="1609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Jurisdictional</a:t>
          </a:r>
        </a:p>
      </dsp:txBody>
      <dsp:txXfrm>
        <a:off x="2186446" y="2756281"/>
        <a:ext cx="839436" cy="160971"/>
      </dsp:txXfrm>
    </dsp:sp>
    <dsp:sp modelId="{EC61A12F-55A6-4469-92D2-ABDEC28A51BB}">
      <dsp:nvSpPr>
        <dsp:cNvPr id="0" name=""/>
        <dsp:cNvSpPr/>
      </dsp:nvSpPr>
      <dsp:spPr>
        <a:xfrm>
          <a:off x="3251243" y="2380681"/>
          <a:ext cx="932707" cy="482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814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Public University</a:t>
          </a:r>
        </a:p>
      </dsp:txBody>
      <dsp:txXfrm>
        <a:off x="3251243" y="2380681"/>
        <a:ext cx="932707" cy="482914"/>
      </dsp:txXfrm>
    </dsp:sp>
    <dsp:sp modelId="{0BA90EC0-6AAA-4D0D-A11B-8E647CDD8FF3}">
      <dsp:nvSpPr>
        <dsp:cNvPr id="0" name=""/>
        <dsp:cNvSpPr/>
      </dsp:nvSpPr>
      <dsp:spPr>
        <a:xfrm>
          <a:off x="3437784" y="2756281"/>
          <a:ext cx="839436" cy="1609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Statewide</a:t>
          </a:r>
        </a:p>
      </dsp:txBody>
      <dsp:txXfrm>
        <a:off x="3437784" y="2756281"/>
        <a:ext cx="839436" cy="160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0FB670-7427-4185-8511-6F36A0143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ED473D-6081-4804-9B28-4FA7D2C383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939C193-D30F-4B7A-8956-32E4F6D9D2C9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68452-BA11-400A-8E67-C003922CC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0A332-336E-4B1B-9128-655A1F9DB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82948B1-B6D3-4578-932F-6AE7124E5E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35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A6AC78B-5884-4D24-983C-916233003E85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32AB528-7684-4A37-99F6-46340DCC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INTRODUCTION – Housekeeping:  Recording, How to Participate, Jenny P., authorizer support; 30-minute sessions – “on-demand” sessions</a:t>
            </a:r>
          </a:p>
          <a:p>
            <a:r>
              <a:rPr lang="en-US" dirty="0"/>
              <a:t>Just your name- no details about yourself!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8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27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structure important to know?  Why did I choose this as one of the “critical” three?  Knowing the structure is critical to your performance as a board and/or board member – why?  The charter school legislation was enacted because public education needed a “performance” shake up – meaning, as we learned in President Reagan’s a Nation at Risk report,  our  public education system in this country was failing – we needed an educational reform movement to force positive change in educational outcomes; every charter school operating in our State/country today is responsible for ensuring performance – not just for itself but for all of public education – nationwide!  Through the appropriate checks and balances, you, board members, have been charged with the task of overseeing your charter school’s performance; if that does not work, your school is closed; if charter schools do not work, then this educational reform effort will be deemed a failure and shutdown – it is important to know the structure because, within it, you have a significant role to play in ensuring this educational reform effort works  - in Michigan, this is how it has been designed to work . . .</a:t>
            </a:r>
          </a:p>
          <a:p>
            <a:r>
              <a:rPr lang="en-US" dirty="0"/>
              <a:t>(Angie:  Review and highlight law)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07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38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33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83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1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35A1469-2D5F-4CF6-9A65-876A4BCDDACA}" type="datetime8">
              <a:rPr lang="en-US" noProof="0" smtClean="0"/>
              <a:t>11/15/2021 2:06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BCD-CBA1-4D0B-806D-FC14D8656200}" type="datetime8">
              <a:rPr lang="en-US" noProof="0" smtClean="0"/>
              <a:t>11/15/2021 2:06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Freeform 6" title="Page Number Shape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11/15/2021 2:06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11/15/2021 2:06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11/15/2021 2:06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3B-BB2C-4EA8-8616-6D874F8BB777}" type="datetime8">
              <a:rPr lang="en-US" noProof="0" smtClean="0"/>
              <a:t>11/15/2021 2:06 PM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11/15/2021 2:06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11/15/2021 2:06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CEE1DAB-B868-4EEB-BD54-B9BAB6F58361}" type="datetime8">
              <a:rPr lang="en-US" noProof="0" smtClean="0"/>
              <a:t>11/15/2021 2:06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88A9-102E-4111-86E0-D51E9CB704AA}" type="datetime8">
              <a:rPr lang="en-US" noProof="0" smtClean="0"/>
              <a:t>11/15/2021 2:06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D67-B37A-4DEF-9054-A91A6B18355E}" type="datetime8">
              <a:rPr lang="en-US" noProof="0" smtClean="0"/>
              <a:t>11/15/2021 2:06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35B7-901B-460F-BE63-E630BF7AD92D}" type="datetime8">
              <a:rPr lang="en-US" noProof="0" smtClean="0"/>
              <a:t>11/15/2021 2:06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C1E-44EC-4ED6-87AC-7B26C9BC7568}" type="datetime8">
              <a:rPr lang="en-US" noProof="0" smtClean="0"/>
              <a:t>11/15/2021 2:06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/>
          <a:lstStyle/>
          <a:p>
            <a:fld id="{4AE13B8D-7A39-483F-9092-AB66B2338492}" type="datetime8">
              <a:rPr lang="en-US" noProof="0" smtClean="0"/>
              <a:t>11/15/2021 2:06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421F-7852-47A7-8672-3F4B3DC607FF}" type="datetime8">
              <a:rPr lang="en-US" noProof="0" smtClean="0"/>
              <a:t>11/15/2021 2:06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E990-BAB9-4562-95E3-50660C2796F3}" type="datetime8">
              <a:rPr lang="en-US" noProof="0" smtClean="0"/>
              <a:t>11/15/2021 2:06 PM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noProof="0">
                <a:cs typeface="Segoe UI" panose="020B0502040204020203" pitchFamily="34" charset="0"/>
              </a:rPr>
              <a:t>Edit Master text styles</a:t>
            </a:r>
          </a:p>
        </p:txBody>
      </p:sp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E139DA8-D636-4336-B416-25DD0050B639}" type="datetime8">
              <a:rPr lang="en-US" noProof="0" smtClean="0"/>
              <a:t>11/15/2021 2:06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xhere.com/es/photo/144822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Data" Target="../diagrams/data1.xml"/><Relationship Id="rId5" Type="http://schemas.openxmlformats.org/officeDocument/2006/relationships/hyperlink" Target="https://asacredrebel.wordpress.com/2014/08/02/seek-3/" TargetMode="External"/><Relationship Id="rId10" Type="http://schemas.microsoft.com/office/2007/relationships/diagramDrawing" Target="../diagrams/drawing1.xml"/><Relationship Id="rId4" Type="http://schemas.microsoft.com/office/2007/relationships/hdphoto" Target="../media/hdphoto2.wdp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eople-equation.com/making-most-of-leadership-assessments/outstanding-evaluatio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acher">
            <a:extLst>
              <a:ext uri="{FF2B5EF4-FFF2-40B4-BE49-F238E27FC236}">
                <a16:creationId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" y="0"/>
            <a:ext cx="12240000" cy="6906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The Role of the Board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000" i="1" dirty="0">
                <a:solidFill>
                  <a:schemeClr val="tx1"/>
                </a:solidFill>
              </a:rPr>
              <a:t/>
            </a:r>
            <a:br>
              <a:rPr lang="en-US" sz="2000" i="1" dirty="0">
                <a:solidFill>
                  <a:schemeClr val="tx1"/>
                </a:solidFill>
              </a:rPr>
            </a:br>
            <a:endParaRPr lang="en-US" sz="2000" i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0010" y="3947056"/>
            <a:ext cx="7034362" cy="105289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WEBINAR SERIES:  2021/2022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November 16, 2021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8C1723-6BE3-4292-90F2-43C7A22F50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 bwMode="white">
          <a:xfrm>
            <a:off x="2407627" y="1184031"/>
            <a:ext cx="7376746" cy="4149970"/>
            <a:chOff x="2989385" y="1679331"/>
            <a:chExt cx="7376746" cy="268165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5B0E36-8696-452F-958E-984FBF104D99}"/>
                </a:ext>
              </a:extLst>
            </p:cNvPr>
            <p:cNvCxnSpPr/>
            <p:nvPr/>
          </p:nvCxnSpPr>
          <p:spPr bwMode="white">
            <a:xfrm>
              <a:off x="2989385" y="4354131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3F49821-5888-450B-ABA1-D4D7B73EC2AB}"/>
                </a:ext>
              </a:extLst>
            </p:cNvPr>
            <p:cNvCxnSpPr/>
            <p:nvPr/>
          </p:nvCxnSpPr>
          <p:spPr bwMode="white">
            <a:xfrm>
              <a:off x="8625254" y="4360985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FE86628-317D-47D3-BAB9-8309AE612A28}"/>
              </a:ext>
            </a:extLst>
          </p:cNvPr>
          <p:cNvSpPr txBox="1"/>
          <p:nvPr/>
        </p:nvSpPr>
        <p:spPr>
          <a:xfrm>
            <a:off x="2407627" y="5770485"/>
            <a:ext cx="746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Presented by:  Angela L. Irwin, Owner</a:t>
            </a:r>
          </a:p>
          <a:p>
            <a:pPr algn="r"/>
            <a:r>
              <a:rPr lang="en-US" dirty="0"/>
              <a:t>AirWin Educational Services, LLC</a:t>
            </a:r>
          </a:p>
        </p:txBody>
      </p: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9975B72-4581-4DBC-941E-6521DE4D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211279" y="505957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D35B0B-D4ED-464C-873F-642CBEC70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202453" y="2093822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375A3E-5AEC-448F-857F-931E05CDE6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239775" y="3615213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70453" y="496631"/>
            <a:ext cx="5746376" cy="5223072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cs typeface="Segoe UI" panose="020B0502040204020203" pitchFamily="34" charset="0"/>
              </a:rPr>
              <a:t>ORGANIZED under the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cs typeface="Segoe UI" panose="020B0502040204020203" pitchFamily="34" charset="0"/>
              </a:rPr>
              <a:t>direction of a Board of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cs typeface="Segoe UI" panose="020B0502040204020203" pitchFamily="34" charset="0"/>
              </a:rPr>
              <a:t>Directors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cs typeface="Segoe UI" panose="020B0502040204020203" pitchFamily="34" charset="0"/>
              </a:rPr>
              <a:t>ADMINISTERED under the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cs typeface="Segoe UI" panose="020B0502040204020203" pitchFamily="34" charset="0"/>
              </a:rPr>
              <a:t>direction of a Board of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cs typeface="Segoe UI" panose="020B0502040204020203" pitchFamily="34" charset="0"/>
              </a:rPr>
              <a:t>Directors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cs typeface="Segoe UI" panose="020B0502040204020203" pitchFamily="34" charset="0"/>
              </a:rPr>
              <a:t>IN COMPLIANCE WITH ALL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cs typeface="Segoe UI" panose="020B0502040204020203" pitchFamily="34" charset="0"/>
              </a:rPr>
              <a:t>RULES, LAWS AND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cs typeface="Segoe UI" panose="020B0502040204020203" pitchFamily="34" charset="0"/>
              </a:rPr>
              <a:t>REGULATIONS under the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cs typeface="Segoe UI" panose="020B0502040204020203" pitchFamily="34" charset="0"/>
              </a:rPr>
              <a:t>direction of a Board of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cs typeface="Segoe UI" panose="020B0502040204020203" pitchFamily="34" charset="0"/>
              </a:rPr>
              <a:t>Directors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3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472857" y="1316133"/>
            <a:ext cx="6189200" cy="2397608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A Public School Academy shall be. . 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0B83E-E91E-42C9-B9E5-566B380C9683}"/>
              </a:ext>
            </a:extLst>
          </p:cNvPr>
          <p:cNvSpPr txBox="1"/>
          <p:nvPr/>
        </p:nvSpPr>
        <p:spPr>
          <a:xfrm>
            <a:off x="694269" y="4673263"/>
            <a:ext cx="57463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Source:  The Revised School Code</a:t>
            </a:r>
          </a:p>
          <a:p>
            <a:pPr algn="r"/>
            <a:r>
              <a:rPr lang="en-US" sz="1100" dirty="0"/>
              <a:t>Act 451 of 1976</a:t>
            </a:r>
          </a:p>
          <a:p>
            <a:pPr algn="r"/>
            <a:r>
              <a:rPr lang="en-US" sz="1100" dirty="0"/>
              <a:t>Part 6A – Public School Academies</a:t>
            </a:r>
          </a:p>
          <a:p>
            <a:pPr algn="r"/>
            <a:r>
              <a:rPr lang="en-US" sz="1100" dirty="0"/>
              <a:t>Sec. 380.502(1)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9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6D27-68F1-47B9-A6E0-2CEAFAEB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0" y="162703"/>
            <a:ext cx="5060272" cy="7066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Practically Speaking </a:t>
            </a:r>
            <a:r>
              <a:rPr lang="en-US" sz="4400" dirty="0"/>
              <a:t>. . 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E7347B-822E-4D04-8E08-1EC0AD7A9282}"/>
              </a:ext>
            </a:extLst>
          </p:cNvPr>
          <p:cNvSpPr txBox="1"/>
          <p:nvPr/>
        </p:nvSpPr>
        <p:spPr>
          <a:xfrm>
            <a:off x="905069" y="2332653"/>
            <a:ext cx="3517641" cy="3247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1E41C93F-67EF-4CCC-B907-9F003430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432" y="358646"/>
            <a:ext cx="5505450" cy="589605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/>
              <a:t>An </a:t>
            </a:r>
            <a:r>
              <a:rPr lang="en-US" i="1" dirty="0">
                <a:highlight>
                  <a:srgbClr val="00FF00"/>
                </a:highlight>
              </a:rPr>
              <a:t>overseer</a:t>
            </a:r>
            <a:r>
              <a:rPr lang="en-US" i="1" dirty="0"/>
              <a:t> whose main responsibility is to </a:t>
            </a:r>
            <a:r>
              <a:rPr lang="en-US" i="1" dirty="0">
                <a:highlight>
                  <a:srgbClr val="00FF00"/>
                </a:highlight>
              </a:rPr>
              <a:t>ensure</a:t>
            </a:r>
            <a:r>
              <a:rPr lang="en-US" i="1" dirty="0"/>
              <a:t> that a group of subordinates </a:t>
            </a:r>
            <a:r>
              <a:rPr lang="en-US" i="1" dirty="0">
                <a:highlight>
                  <a:srgbClr val="00FF00"/>
                </a:highlight>
              </a:rPr>
              <a:t>produce</a:t>
            </a:r>
            <a:r>
              <a:rPr lang="en-US" i="1" dirty="0"/>
              <a:t>, in a timely, cost-effective, safe manner, and within the parameters of the job for which he/she/they were hired.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C43BA-6F7B-4620-928D-9EFA327D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1280" y="1926771"/>
            <a:ext cx="5144791" cy="40588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278C09-2BC6-4696-87F3-F27FD90F69BA}"/>
              </a:ext>
            </a:extLst>
          </p:cNvPr>
          <p:cNvSpPr txBox="1"/>
          <p:nvPr/>
        </p:nvSpPr>
        <p:spPr>
          <a:xfrm>
            <a:off x="494522" y="998376"/>
            <a:ext cx="441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Supervisors?</a:t>
            </a:r>
          </a:p>
        </p:txBody>
      </p:sp>
    </p:spTree>
    <p:extLst>
      <p:ext uri="{BB962C8B-B14F-4D97-AF65-F5344CB8AC3E}">
        <p14:creationId xmlns:p14="http://schemas.microsoft.com/office/powerpoint/2010/main" val="408564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314" y="1063709"/>
            <a:ext cx="5367525" cy="8839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SATISFYING SUPERVISORY ROLE</a:t>
            </a:r>
            <a:endParaRPr lang="en-US" sz="4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19A5BD-5ED6-420D-9845-C32F172567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28000" y="595709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0D6914-3231-4EEA-BA0E-6EB9635E2C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35306" y="1982852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A7A1F3-DF16-4906-AB99-7271A62BD3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73256" y="3799212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51964-E2BB-4A8E-95FD-73EF52089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prstClr val="black"/>
                </a:solidFill>
              </a:rPr>
              <a:t>Understand the job to be performed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prstClr val="black"/>
                </a:solidFill>
              </a:rPr>
              <a:t>Understand and/or establish the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prstClr val="black"/>
                </a:solidFill>
              </a:rPr>
              <a:t>(Board’s) expectations relative to the job to be performed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prstClr val="black"/>
                </a:solidFill>
              </a:rPr>
              <a:t>Understand and/or establish agreed-upon results to be achieved through effective job performance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4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57501D5-79FC-4D7E-9E8B-6DF4D7D28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0" y="0"/>
            <a:ext cx="6892366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46B8C0-7218-4084-8BB7-07D9D5B7A710}"/>
              </a:ext>
            </a:extLst>
          </p:cNvPr>
          <p:cNvSpPr txBox="1"/>
          <p:nvPr/>
        </p:nvSpPr>
        <p:spPr>
          <a:xfrm>
            <a:off x="9317375" y="3882819"/>
            <a:ext cx="461665" cy="122184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9E34BD-FA83-4ED7-91BB-2063D23B6025}"/>
              </a:ext>
            </a:extLst>
          </p:cNvPr>
          <p:cNvSpPr txBox="1"/>
          <p:nvPr/>
        </p:nvSpPr>
        <p:spPr>
          <a:xfrm>
            <a:off x="634482" y="625151"/>
            <a:ext cx="5461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WHERE CAN YOU FIND THIS?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958CC4-BF3D-4CF8-B491-21CD4C70B1C2}"/>
              </a:ext>
            </a:extLst>
          </p:cNvPr>
          <p:cNvSpPr txBox="1"/>
          <p:nvPr/>
        </p:nvSpPr>
        <p:spPr>
          <a:xfrm>
            <a:off x="7324803" y="132708"/>
            <a:ext cx="39851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Management and/or Administrator Agreement</a:t>
            </a: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BC5B8C3C-B712-40F9-B465-AB7352AC42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2425657"/>
              </p:ext>
            </p:extLst>
          </p:nvPr>
        </p:nvGraphicFramePr>
        <p:xfrm>
          <a:off x="5797378" y="1764110"/>
          <a:ext cx="7039992" cy="451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5" name="Right Brace 24">
            <a:extLst>
              <a:ext uri="{FF2B5EF4-FFF2-40B4-BE49-F238E27FC236}">
                <a16:creationId xmlns:a16="http://schemas.microsoft.com/office/drawing/2014/main" id="{7CD0D308-B02A-42E7-8A37-3DB18A741E48}"/>
              </a:ext>
            </a:extLst>
          </p:cNvPr>
          <p:cNvSpPr/>
          <p:nvPr/>
        </p:nvSpPr>
        <p:spPr>
          <a:xfrm>
            <a:off x="9913595" y="3068355"/>
            <a:ext cx="1068933" cy="21820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816B10-1FF7-4367-9669-E577EBC2501E}"/>
              </a:ext>
            </a:extLst>
          </p:cNvPr>
          <p:cNvSpPr txBox="1"/>
          <p:nvPr/>
        </p:nvSpPr>
        <p:spPr>
          <a:xfrm>
            <a:off x="10982528" y="3770190"/>
            <a:ext cx="129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Charter Contract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DFE44FE6-DFEC-4103-A0A7-8A74CE193892}"/>
              </a:ext>
            </a:extLst>
          </p:cNvPr>
          <p:cNvSpPr/>
          <p:nvPr/>
        </p:nvSpPr>
        <p:spPr>
          <a:xfrm>
            <a:off x="9913595" y="5300947"/>
            <a:ext cx="1125456" cy="9309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FEB41C-825B-4D8C-97A7-2ECB31F7F470}"/>
              </a:ext>
            </a:extLst>
          </p:cNvPr>
          <p:cNvSpPr txBox="1"/>
          <p:nvPr/>
        </p:nvSpPr>
        <p:spPr>
          <a:xfrm>
            <a:off x="10638187" y="5449669"/>
            <a:ext cx="178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Management Agreement</a:t>
            </a:r>
          </a:p>
        </p:txBody>
      </p:sp>
    </p:spTree>
    <p:extLst>
      <p:ext uri="{BB962C8B-B14F-4D97-AF65-F5344CB8AC3E}">
        <p14:creationId xmlns:p14="http://schemas.microsoft.com/office/powerpoint/2010/main" val="262186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B238C46-F70D-4A8B-81C9-A806FA55DD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302212" y="0"/>
            <a:ext cx="688978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314" y="1063709"/>
            <a:ext cx="5367525" cy="8839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LIKE A SUPERVISOR, DON’T FORGET TO EVALUATE!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EAAE9C-54E3-4A1F-8217-11C2347ED3FA}"/>
              </a:ext>
            </a:extLst>
          </p:cNvPr>
          <p:cNvSpPr txBox="1"/>
          <p:nvPr/>
        </p:nvSpPr>
        <p:spPr>
          <a:xfrm>
            <a:off x="6204857" y="1184988"/>
            <a:ext cx="5367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Through a well-defined, well-constructed evaluation process</a:t>
            </a:r>
          </a:p>
        </p:txBody>
      </p:sp>
    </p:spTree>
    <p:extLst>
      <p:ext uri="{BB962C8B-B14F-4D97-AF65-F5344CB8AC3E}">
        <p14:creationId xmlns:p14="http://schemas.microsoft.com/office/powerpoint/2010/main" val="385298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4521 Henry Drive</a:t>
            </a:r>
            <a:br>
              <a:rPr lang="en-US" sz="2000" dirty="0"/>
            </a:br>
            <a:r>
              <a:rPr lang="en-US" sz="2000" dirty="0"/>
              <a:t>Beaverton, MI  48612</a:t>
            </a:r>
            <a:br>
              <a:rPr lang="en-US" sz="2000" dirty="0"/>
            </a:br>
            <a:r>
              <a:rPr lang="en-US" sz="2000" dirty="0"/>
              <a:t>Telephone:  (989) 239-7555</a:t>
            </a:r>
            <a:br>
              <a:rPr lang="en-US" sz="2000" dirty="0"/>
            </a:br>
            <a:r>
              <a:rPr lang="en-US" sz="2000" dirty="0"/>
              <a:t>Email:  angela@airwinllc.com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4D8C3-89D1-4495-BBBE-997AA1812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341" y="1902141"/>
            <a:ext cx="2626822" cy="85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527777_Safety procedures_RVA_v4" id="{94FF351A-4B06-4881-8D26-DC6D64B3CFD2}" vid="{E8C023A2-25EA-47E0-92DC-6E1BD008E9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F39AE0-32C9-4F1D-B08C-0B8B9BAFC18D}">
  <ds:schemaRefs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46B2BE6-8FE9-4318-AA40-8F70CEED60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6DFB17-E262-4301-8AA5-FCE7109ED8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{FCDDBD4A-2012-415B-914D-388A58AEF0BD}tf33527777_win32</Template>
  <TotalTime>383</TotalTime>
  <Words>509</Words>
  <Application>Microsoft Office PowerPoint</Application>
  <PresentationFormat>Widescreen</PresentationFormat>
  <Paragraphs>69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Corbel</vt:lpstr>
      <vt:lpstr>Franklin Gothic Demi</vt:lpstr>
      <vt:lpstr>Franklin Gothic Medium</vt:lpstr>
      <vt:lpstr>Segoe UI</vt:lpstr>
      <vt:lpstr>Segoe UI Semibold</vt:lpstr>
      <vt:lpstr>Headlines</vt:lpstr>
      <vt:lpstr>The Role of the Board  </vt:lpstr>
      <vt:lpstr>A Public School Academy shall be. . . </vt:lpstr>
      <vt:lpstr>Practically Speaking . . .</vt:lpstr>
      <vt:lpstr>SATISFYING SUPERVISORY ROLE</vt:lpstr>
      <vt:lpstr>PowerPoint Presentation</vt:lpstr>
      <vt:lpstr>LIKE A SUPERVISOR, DON’T FORGET TO EVALUATE!</vt:lpstr>
      <vt:lpstr>THANK YOU!    4521 Henry Drive Beaverton, MI  48612 Telephone:  (989) 239-7555 Email:  angela@airwinllc.com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becoming a new board member: The Top Three Things You must know</dc:title>
  <dc:creator>Angela Irwin</dc:creator>
  <cp:lastModifiedBy>Christopher Oshelski</cp:lastModifiedBy>
  <cp:revision>14</cp:revision>
  <cp:lastPrinted>2021-09-15T13:29:54Z</cp:lastPrinted>
  <dcterms:created xsi:type="dcterms:W3CDTF">2021-09-07T14:16:33Z</dcterms:created>
  <dcterms:modified xsi:type="dcterms:W3CDTF">2021-11-15T19:06:49Z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