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56" r:id="rId5"/>
    <p:sldId id="308" r:id="rId6"/>
    <p:sldId id="327" r:id="rId7"/>
    <p:sldId id="309" r:id="rId8"/>
    <p:sldId id="310" r:id="rId9"/>
    <p:sldId id="314" r:id="rId10"/>
    <p:sldId id="311"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orient="horz" pos="1776" userDrawn="1">
          <p15:clr>
            <a:srgbClr val="A4A3A4"/>
          </p15:clr>
        </p15:guide>
        <p15:guide id="4" orient="horz" pos="3240" userDrawn="1">
          <p15:clr>
            <a:srgbClr val="A4A3A4"/>
          </p15:clr>
        </p15:guide>
        <p15:guide id="5" pos="3840">
          <p15:clr>
            <a:srgbClr val="A4A3A4"/>
          </p15:clr>
        </p15:guide>
        <p15:guide id="6" pos="5664" userDrawn="1">
          <p15:clr>
            <a:srgbClr val="A4A3A4"/>
          </p15:clr>
        </p15:guide>
        <p15:guide id="7" pos="1536" userDrawn="1">
          <p15:clr>
            <a:srgbClr val="A4A3A4"/>
          </p15:clr>
        </p15:guide>
        <p15:guide id="8" orient="horz" pos="7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921"/>
    <a:srgbClr val="BF8641"/>
    <a:srgbClr val="D98D30"/>
    <a:srgbClr val="BF6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guide orient="horz" pos="1080"/>
        <p:guide orient="horz" pos="1776"/>
        <p:guide orient="horz" pos="3240"/>
        <p:guide pos="3840"/>
        <p:guide pos="5664"/>
        <p:guide pos="1536"/>
        <p:guide orient="horz" pos="720"/>
      </p:guideLst>
    </p:cSldViewPr>
  </p:slideViewPr>
  <p:notesTextViewPr>
    <p:cViewPr>
      <p:scale>
        <a:sx n="1" d="1"/>
        <a:sy n="1" d="1"/>
      </p:scale>
      <p:origin x="0" y="0"/>
    </p:cViewPr>
  </p:notesTextViewPr>
  <p:sorterViewPr>
    <p:cViewPr>
      <p:scale>
        <a:sx n="1" d="1"/>
        <a:sy n="1" d="1"/>
      </p:scale>
      <p:origin x="0" y="-1071"/>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DD37D-224E-4A2E-8417-8C17D4A5C8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EB1C7EA-584A-4063-BBF8-F1D297349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17B7C-60D9-405F-8753-390BD5F55D7A}" type="datetimeFigureOut">
              <a:rPr lang="en-US" smtClean="0"/>
              <a:t>11/9/2022</a:t>
            </a:fld>
            <a:endParaRPr lang="en-US" dirty="0"/>
          </a:p>
        </p:txBody>
      </p:sp>
      <p:sp>
        <p:nvSpPr>
          <p:cNvPr id="4" name="Footer Placeholder 3">
            <a:extLst>
              <a:ext uri="{FF2B5EF4-FFF2-40B4-BE49-F238E27FC236}">
                <a16:creationId xmlns:a16="http://schemas.microsoft.com/office/drawing/2014/main" id="{E22F4596-F6B6-4D9D-B156-71CCDAE4E8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E234F26-69E4-4D77-8646-C93DD1E0AC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68A390-5D0E-4E62-98EC-976C3766C450}" type="slidenum">
              <a:rPr lang="en-US" smtClean="0"/>
              <a:t>‹#›</a:t>
            </a:fld>
            <a:endParaRPr lang="en-US" dirty="0"/>
          </a:p>
        </p:txBody>
      </p:sp>
    </p:spTree>
    <p:extLst>
      <p:ext uri="{BB962C8B-B14F-4D97-AF65-F5344CB8AC3E}">
        <p14:creationId xmlns:p14="http://schemas.microsoft.com/office/powerpoint/2010/main" val="2342274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Disqualify yourself as an attorney or anyone providing any kind of legal interpretation of the OMA!</a:t>
            </a:r>
          </a:p>
          <a:p>
            <a:r>
              <a:rPr lang="en-US" dirty="0"/>
              <a:t>Discuss minimum requirements – provide very general overview – postings, types of meetings, differences in requirements,, public comment, recording minutes</a:t>
            </a:r>
            <a:r>
              <a:rPr lang="en-US"/>
              <a:t>, etc.</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2</a:t>
            </a:fld>
            <a:endParaRPr lang="en-US" dirty="0"/>
          </a:p>
        </p:txBody>
      </p:sp>
    </p:spTree>
    <p:extLst>
      <p:ext uri="{BB962C8B-B14F-4D97-AF65-F5344CB8AC3E}">
        <p14:creationId xmlns:p14="http://schemas.microsoft.com/office/powerpoint/2010/main" val="351845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Best Practices for organizational, budget and rescheduled/cancelled meetings . . .</a:t>
            </a:r>
          </a:p>
        </p:txBody>
      </p:sp>
      <p:sp>
        <p:nvSpPr>
          <p:cNvPr id="4" name="Slide Number Placeholder 3"/>
          <p:cNvSpPr>
            <a:spLocks noGrp="1"/>
          </p:cNvSpPr>
          <p:nvPr>
            <p:ph type="sldNum" sz="quarter" idx="5"/>
          </p:nvPr>
        </p:nvSpPr>
        <p:spPr/>
        <p:txBody>
          <a:bodyPr/>
          <a:lstStyle/>
          <a:p>
            <a:fld id="{8B3784F3-2271-4F8D-A0BC-8F40E6849FE5}" type="slidenum">
              <a:rPr lang="en-US" smtClean="0"/>
              <a:t>3</a:t>
            </a:fld>
            <a:endParaRPr lang="en-US" dirty="0"/>
          </a:p>
        </p:txBody>
      </p:sp>
    </p:spTree>
    <p:extLst>
      <p:ext uri="{BB962C8B-B14F-4D97-AF65-F5344CB8AC3E}">
        <p14:creationId xmlns:p14="http://schemas.microsoft.com/office/powerpoint/2010/main" val="398724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DD9099-6901-40BC-B1DA-AD6ADD5C6099}"/>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userDrawn="1">
            <p:ph type="ctrTitle"/>
          </p:nvPr>
        </p:nvSpPr>
        <p:spPr>
          <a:xfrm>
            <a:off x="458724" y="4524231"/>
            <a:ext cx="11274552" cy="1162499"/>
          </a:xfrm>
          <a:solidFill>
            <a:schemeClr val="tx1">
              <a:alpha val="10000"/>
            </a:schemeClr>
          </a:solidFill>
          <a:ln w="38100">
            <a:solidFill>
              <a:schemeClr val="tx2"/>
            </a:solidFill>
          </a:ln>
        </p:spPr>
        <p:txBody>
          <a:bodyPr lIns="274320" anchor="ctr">
            <a:normAutofit/>
          </a:bodyPr>
          <a:lstStyle>
            <a:lvl1pPr algn="l">
              <a:lnSpc>
                <a:spcPct val="108000"/>
              </a:lnSpc>
              <a:defRPr sz="4400" spc="100" baseline="0">
                <a:solidFill>
                  <a:schemeClr val="accent5">
                    <a:lumMod val="20000"/>
                    <a:lumOff val="8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userDrawn="1">
            <p:ph type="subTitle" idx="1" hasCustomPrompt="1"/>
          </p:nvPr>
        </p:nvSpPr>
        <p:spPr>
          <a:xfrm>
            <a:off x="458723" y="5686727"/>
            <a:ext cx="5637271" cy="692639"/>
          </a:xfrm>
          <a:solidFill>
            <a:schemeClr val="tx1">
              <a:alpha val="10000"/>
            </a:schemeClr>
          </a:solidFill>
          <a:ln w="38100">
            <a:solidFill>
              <a:schemeClr val="tx2"/>
            </a:solidFill>
          </a:ln>
        </p:spPr>
        <p:txBody>
          <a:bodyPr lIns="27432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9" name="Text Placeholder 8">
            <a:extLst>
              <a:ext uri="{FF2B5EF4-FFF2-40B4-BE49-F238E27FC236}">
                <a16:creationId xmlns:a16="http://schemas.microsoft.com/office/drawing/2014/main" id="{AEC85266-52B0-409F-8CE4-E444E424D5E1}"/>
              </a:ext>
            </a:extLst>
          </p:cNvPr>
          <p:cNvSpPr>
            <a:spLocks noGrp="1"/>
          </p:cNvSpPr>
          <p:nvPr userDrawn="1">
            <p:ph type="body" sz="quarter" idx="13" hasCustomPrompt="1"/>
          </p:nvPr>
        </p:nvSpPr>
        <p:spPr>
          <a:xfrm>
            <a:off x="6095993" y="5686727"/>
            <a:ext cx="5637269" cy="692638"/>
          </a:xfrm>
          <a:solidFill>
            <a:schemeClr val="tx1">
              <a:alpha val="10000"/>
            </a:schemeClr>
          </a:solidFill>
          <a:ln w="38100">
            <a:solidFill>
              <a:schemeClr val="tx2"/>
            </a:solidFill>
          </a:ln>
        </p:spPr>
        <p:txBody>
          <a:bodyPr lIns="274320" anchor="ctr">
            <a:normAutofit/>
          </a:bodyPr>
          <a:lstStyle>
            <a:lvl1pPr marL="0" indent="0" algn="l">
              <a:lnSpc>
                <a:spcPct val="108000"/>
              </a:lnSpc>
              <a:spcBef>
                <a:spcPts val="0"/>
              </a:spcBef>
              <a:buNone/>
              <a:defRPr sz="1800" cap="all" spc="100" baseline="0">
                <a:solidFill>
                  <a:schemeClr val="accent5">
                    <a:lumMod val="20000"/>
                    <a:lumOff val="80000"/>
                  </a:schemeClr>
                </a:solidFill>
              </a:defRPr>
            </a:lvl1pPr>
          </a:lstStyle>
          <a:p>
            <a:pPr lvl="0"/>
            <a:r>
              <a:rPr lang="en-US" dirty="0"/>
              <a:t>DATE</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8610CAC7-0287-4791-AA90-6C130B8730D8}"/>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hasCustomPrompt="1"/>
          </p:nvPr>
        </p:nvSpPr>
        <p:spPr>
          <a:xfrm>
            <a:off x="6638544" y="960120"/>
            <a:ext cx="4700016" cy="1325563"/>
          </a:xfrm>
        </p:spPr>
        <p:txBody>
          <a:bodyPr/>
          <a:lstStyle>
            <a:lvl1pPr algn="ctr">
              <a:defRPr>
                <a:solidFill>
                  <a:schemeClr val="accent3">
                    <a:lumMod val="25000"/>
                  </a:schemeClr>
                </a:solidFill>
              </a:defRPr>
            </a:lvl1pPr>
          </a:lstStyle>
          <a:p>
            <a:r>
              <a:rPr lang="en-US" dirty="0"/>
              <a:t>Click to edit title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6931152" y="2715768"/>
            <a:ext cx="4114800" cy="1188720"/>
          </a:xfrm>
        </p:spPr>
        <p:txBody>
          <a:bodyPr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hasCustomPrompt="1"/>
          </p:nvPr>
        </p:nvSpPr>
        <p:spPr>
          <a:xfrm>
            <a:off x="6931152" y="4663440"/>
            <a:ext cx="4114800" cy="1005840"/>
          </a:xfrm>
        </p:spPr>
        <p:txBody>
          <a:bodyPr anchor="t">
            <a:normAutofit/>
          </a:bodyPr>
          <a:lstStyle>
            <a:lvl1pPr marL="0" indent="0" algn="ctr">
              <a:lnSpc>
                <a:spcPts val="2100"/>
              </a:lnSpc>
              <a:buNone/>
              <a:defRPr sz="1400" b="0">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Conference presentation</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23053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749808"/>
            <a:ext cx="10515600" cy="914400"/>
          </a:xfrm>
        </p:spPr>
        <p:txBody>
          <a:bodyPr/>
          <a:lstStyle>
            <a:lvl1pPr algn="ctr">
              <a:defRPr>
                <a:solidFill>
                  <a:schemeClr val="accent3">
                    <a:lumMod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accent3">
                    <a:lumMod val="25000"/>
                  </a:schemeClr>
                </a:solidFill>
              </a:defRPr>
            </a:lvl1pPr>
          </a:lstStyle>
          <a:p>
            <a:r>
              <a:rPr lang="en-ZA" dirty="0"/>
              <a:t>Conference presentation</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3">
                    <a:lumMod val="25000"/>
                  </a:schemeClr>
                </a:solidFill>
              </a:defRPr>
            </a:lvl1pPr>
          </a:lstStyle>
          <a:p>
            <a:fld id="{19B51A1E-902D-48AF-9020-955120F399B6}" type="slidenum">
              <a:rPr lang="en-ZA" smtClean="0"/>
              <a:pPr/>
              <a:t>‹#›</a:t>
            </a:fld>
            <a:endParaRPr lang="en-ZA" dirty="0"/>
          </a:p>
        </p:txBody>
      </p:sp>
      <p:sp>
        <p:nvSpPr>
          <p:cNvPr id="35" name="Text Placeholder 10">
            <a:extLst>
              <a:ext uri="{FF2B5EF4-FFF2-40B4-BE49-F238E27FC236}">
                <a16:creationId xmlns:a16="http://schemas.microsoft.com/office/drawing/2014/main" id="{301DA176-9193-4B04-B599-C94E317913E0}"/>
              </a:ext>
            </a:extLst>
          </p:cNvPr>
          <p:cNvSpPr>
            <a:spLocks noGrp="1"/>
          </p:cNvSpPr>
          <p:nvPr>
            <p:ph type="body" sz="quarter" idx="33" hasCustomPrompt="1"/>
          </p:nvPr>
        </p:nvSpPr>
        <p:spPr>
          <a:xfrm>
            <a:off x="758952" y="3127677"/>
            <a:ext cx="1051560" cy="457200"/>
          </a:xfrm>
        </p:spPr>
        <p:txBody>
          <a:bodyPr anchor="ctr"/>
          <a:lstStyle>
            <a:lvl1pPr marL="0" indent="0" algn="ctr">
              <a:buNone/>
              <a:defRPr sz="1400" b="1" spc="300" baseline="0">
                <a:solidFill>
                  <a:schemeClr val="accent3">
                    <a:lumMod val="25000"/>
                  </a:schemeClr>
                </a:solidFill>
                <a:latin typeface="+mj-lt"/>
              </a:defRPr>
            </a:lvl1pPr>
          </a:lstStyle>
          <a:p>
            <a:pPr lvl="0"/>
            <a:r>
              <a:rPr lang="en-US" dirty="0"/>
              <a:t>Year</a:t>
            </a:r>
            <a:endParaRPr lang="en-ZA" dirty="0"/>
          </a:p>
        </p:txBody>
      </p:sp>
      <p:sp>
        <p:nvSpPr>
          <p:cNvPr id="36" name="Text Placeholder 10">
            <a:extLst>
              <a:ext uri="{FF2B5EF4-FFF2-40B4-BE49-F238E27FC236}">
                <a16:creationId xmlns:a16="http://schemas.microsoft.com/office/drawing/2014/main" id="{D950A6C4-345F-4857-A613-BA3B56096B8F}"/>
              </a:ext>
            </a:extLst>
          </p:cNvPr>
          <p:cNvSpPr>
            <a:spLocks noGrp="1"/>
          </p:cNvSpPr>
          <p:nvPr>
            <p:ph type="body" sz="quarter" idx="34" hasCustomPrompt="1"/>
          </p:nvPr>
        </p:nvSpPr>
        <p:spPr>
          <a:xfrm>
            <a:off x="19659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38" name="Text Placeholder 10">
            <a:extLst>
              <a:ext uri="{FF2B5EF4-FFF2-40B4-BE49-F238E27FC236}">
                <a16:creationId xmlns:a16="http://schemas.microsoft.com/office/drawing/2014/main" id="{DD4ADE2E-411A-4FE3-BE95-DAF1FDCBC555}"/>
              </a:ext>
            </a:extLst>
          </p:cNvPr>
          <p:cNvSpPr>
            <a:spLocks noGrp="1"/>
          </p:cNvSpPr>
          <p:nvPr>
            <p:ph type="body" sz="quarter" idx="35" hasCustomPrompt="1"/>
          </p:nvPr>
        </p:nvSpPr>
        <p:spPr>
          <a:xfrm>
            <a:off x="275388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39" name="Text Placeholder 10">
            <a:extLst>
              <a:ext uri="{FF2B5EF4-FFF2-40B4-BE49-F238E27FC236}">
                <a16:creationId xmlns:a16="http://schemas.microsoft.com/office/drawing/2014/main" id="{47FAF332-F615-4C47-95EA-CE17DFEE62A7}"/>
              </a:ext>
            </a:extLst>
          </p:cNvPr>
          <p:cNvSpPr>
            <a:spLocks noGrp="1"/>
          </p:cNvSpPr>
          <p:nvPr>
            <p:ph type="body" sz="quarter" idx="36" hasCustomPrompt="1"/>
          </p:nvPr>
        </p:nvSpPr>
        <p:spPr>
          <a:xfrm>
            <a:off x="354180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4AE2424F-E961-4201-91A6-3AAB4B81F204}"/>
              </a:ext>
            </a:extLst>
          </p:cNvPr>
          <p:cNvSpPr>
            <a:spLocks noGrp="1"/>
          </p:cNvSpPr>
          <p:nvPr>
            <p:ph type="body" sz="quarter" idx="37" hasCustomPrompt="1"/>
          </p:nvPr>
        </p:nvSpPr>
        <p:spPr>
          <a:xfrm>
            <a:off x="432972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376057B0-36CD-44FC-A0B9-2DD64FB47DD7}"/>
              </a:ext>
            </a:extLst>
          </p:cNvPr>
          <p:cNvSpPr>
            <a:spLocks noGrp="1"/>
          </p:cNvSpPr>
          <p:nvPr>
            <p:ph type="body" sz="quarter" idx="38" hasCustomPrompt="1"/>
          </p:nvPr>
        </p:nvSpPr>
        <p:spPr>
          <a:xfrm>
            <a:off x="758952" y="3928953"/>
            <a:ext cx="1051560" cy="457200"/>
          </a:xfrm>
        </p:spPr>
        <p:txBody>
          <a:bodyPr anchor="ctr"/>
          <a:lstStyle>
            <a:lvl1pPr marL="0" indent="0" algn="ctr">
              <a:buNone/>
              <a:defRPr sz="1400" b="1" spc="300" baseline="0">
                <a:solidFill>
                  <a:schemeClr val="accent3">
                    <a:lumMod val="25000"/>
                  </a:schemeClr>
                </a:solidFill>
                <a:latin typeface="+mj-lt"/>
              </a:defRPr>
            </a:lvl1pPr>
          </a:lstStyle>
          <a:p>
            <a:pPr lvl="0"/>
            <a:r>
              <a:rPr lang="en-US" dirty="0"/>
              <a:t>Year</a:t>
            </a:r>
            <a:endParaRPr lang="en-ZA" dirty="0"/>
          </a:p>
        </p:txBody>
      </p:sp>
      <p:sp>
        <p:nvSpPr>
          <p:cNvPr id="42" name="Text Placeholder 10">
            <a:extLst>
              <a:ext uri="{FF2B5EF4-FFF2-40B4-BE49-F238E27FC236}">
                <a16:creationId xmlns:a16="http://schemas.microsoft.com/office/drawing/2014/main" id="{676D61D8-553D-48A5-A736-7775F27B69B5}"/>
              </a:ext>
            </a:extLst>
          </p:cNvPr>
          <p:cNvSpPr>
            <a:spLocks noGrp="1"/>
          </p:cNvSpPr>
          <p:nvPr>
            <p:ph type="body" sz="quarter" idx="39" hasCustomPrompt="1"/>
          </p:nvPr>
        </p:nvSpPr>
        <p:spPr>
          <a:xfrm>
            <a:off x="511764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82028ADE-A26E-4E87-85C6-87A161CB8243}"/>
              </a:ext>
            </a:extLst>
          </p:cNvPr>
          <p:cNvSpPr>
            <a:spLocks noGrp="1"/>
          </p:cNvSpPr>
          <p:nvPr>
            <p:ph type="body" sz="quarter" idx="40" hasCustomPrompt="1"/>
          </p:nvPr>
        </p:nvSpPr>
        <p:spPr>
          <a:xfrm>
            <a:off x="59055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4" name="Text Placeholder 10">
            <a:extLst>
              <a:ext uri="{FF2B5EF4-FFF2-40B4-BE49-F238E27FC236}">
                <a16:creationId xmlns:a16="http://schemas.microsoft.com/office/drawing/2014/main" id="{D49729D5-3821-43F6-A1C5-5549E5177E02}"/>
              </a:ext>
            </a:extLst>
          </p:cNvPr>
          <p:cNvSpPr>
            <a:spLocks noGrp="1"/>
          </p:cNvSpPr>
          <p:nvPr>
            <p:ph type="body" sz="quarter" idx="41" hasCustomPrompt="1"/>
          </p:nvPr>
        </p:nvSpPr>
        <p:spPr>
          <a:xfrm>
            <a:off x="669348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02C709FA-DC0E-435A-A4A7-A975A8D413BA}"/>
              </a:ext>
            </a:extLst>
          </p:cNvPr>
          <p:cNvSpPr>
            <a:spLocks noGrp="1"/>
          </p:cNvSpPr>
          <p:nvPr>
            <p:ph type="body" sz="quarter" idx="42" hasCustomPrompt="1"/>
          </p:nvPr>
        </p:nvSpPr>
        <p:spPr>
          <a:xfrm>
            <a:off x="905724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018BA8DF-331D-4B6E-AF52-AA13732A6B95}"/>
              </a:ext>
            </a:extLst>
          </p:cNvPr>
          <p:cNvSpPr>
            <a:spLocks noGrp="1"/>
          </p:cNvSpPr>
          <p:nvPr>
            <p:ph type="body" sz="quarter" idx="43" hasCustomPrompt="1"/>
          </p:nvPr>
        </p:nvSpPr>
        <p:spPr>
          <a:xfrm>
            <a:off x="748140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DBEB8F26-CF5F-4C8F-94D3-2DACD0914B60}"/>
              </a:ext>
            </a:extLst>
          </p:cNvPr>
          <p:cNvSpPr>
            <a:spLocks noGrp="1"/>
          </p:cNvSpPr>
          <p:nvPr>
            <p:ph type="body" sz="quarter" idx="44" hasCustomPrompt="1"/>
          </p:nvPr>
        </p:nvSpPr>
        <p:spPr>
          <a:xfrm>
            <a:off x="826932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0EC0A380-C705-47E5-960A-C495280B86E2}"/>
              </a:ext>
            </a:extLst>
          </p:cNvPr>
          <p:cNvSpPr>
            <a:spLocks noGrp="1"/>
          </p:cNvSpPr>
          <p:nvPr>
            <p:ph type="body" sz="quarter" idx="45" hasCustomPrompt="1"/>
          </p:nvPr>
        </p:nvSpPr>
        <p:spPr>
          <a:xfrm>
            <a:off x="9845160"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E217E3B9-2273-4A22-A07E-4FEFB35FCC01}"/>
              </a:ext>
            </a:extLst>
          </p:cNvPr>
          <p:cNvSpPr>
            <a:spLocks noGrp="1"/>
          </p:cNvSpPr>
          <p:nvPr>
            <p:ph type="body" sz="quarter" idx="46" hasCustomPrompt="1"/>
          </p:nvPr>
        </p:nvSpPr>
        <p:spPr>
          <a:xfrm>
            <a:off x="10633085" y="3275117"/>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FE119361-CC51-4C9D-A4B5-BDEEE01371A3}"/>
              </a:ext>
            </a:extLst>
          </p:cNvPr>
          <p:cNvSpPr>
            <a:spLocks noGrp="1"/>
          </p:cNvSpPr>
          <p:nvPr>
            <p:ph type="body" sz="quarter" idx="47" hasCustomPrompt="1"/>
          </p:nvPr>
        </p:nvSpPr>
        <p:spPr>
          <a:xfrm>
            <a:off x="1969915"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E39AABDA-9976-4AB3-BCBF-77B491015F50}"/>
              </a:ext>
            </a:extLst>
          </p:cNvPr>
          <p:cNvSpPr>
            <a:spLocks noGrp="1"/>
          </p:cNvSpPr>
          <p:nvPr>
            <p:ph type="body" sz="quarter" idx="48" hasCustomPrompt="1"/>
          </p:nvPr>
        </p:nvSpPr>
        <p:spPr>
          <a:xfrm>
            <a:off x="2757602"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2" name="Text Placeholder 10">
            <a:extLst>
              <a:ext uri="{FF2B5EF4-FFF2-40B4-BE49-F238E27FC236}">
                <a16:creationId xmlns:a16="http://schemas.microsoft.com/office/drawing/2014/main" id="{9EFE40FF-B422-4391-9236-D2D2D09F30C6}"/>
              </a:ext>
            </a:extLst>
          </p:cNvPr>
          <p:cNvSpPr>
            <a:spLocks noGrp="1"/>
          </p:cNvSpPr>
          <p:nvPr>
            <p:ph type="body" sz="quarter" idx="49" hasCustomPrompt="1"/>
          </p:nvPr>
        </p:nvSpPr>
        <p:spPr>
          <a:xfrm>
            <a:off x="3545289"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6B6D260C-7D2F-4024-86D5-8338D454EBE7}"/>
              </a:ext>
            </a:extLst>
          </p:cNvPr>
          <p:cNvSpPr>
            <a:spLocks noGrp="1"/>
          </p:cNvSpPr>
          <p:nvPr>
            <p:ph type="body" sz="quarter" idx="50" hasCustomPrompt="1"/>
          </p:nvPr>
        </p:nvSpPr>
        <p:spPr>
          <a:xfrm>
            <a:off x="4332976"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2F9B810E-07ED-4DCA-941C-C388D0D629A2}"/>
              </a:ext>
            </a:extLst>
          </p:cNvPr>
          <p:cNvSpPr>
            <a:spLocks noGrp="1"/>
          </p:cNvSpPr>
          <p:nvPr>
            <p:ph type="body" sz="quarter" idx="51" hasCustomPrompt="1"/>
          </p:nvPr>
        </p:nvSpPr>
        <p:spPr>
          <a:xfrm>
            <a:off x="5120663"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BD4447B3-0D22-4C7F-943D-0B5872782834}"/>
              </a:ext>
            </a:extLst>
          </p:cNvPr>
          <p:cNvSpPr>
            <a:spLocks noGrp="1"/>
          </p:cNvSpPr>
          <p:nvPr>
            <p:ph type="body" sz="quarter" idx="52" hasCustomPrompt="1"/>
          </p:nvPr>
        </p:nvSpPr>
        <p:spPr>
          <a:xfrm>
            <a:off x="5908350"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642B6C40-8744-4C84-B1E3-6E43D565F11D}"/>
              </a:ext>
            </a:extLst>
          </p:cNvPr>
          <p:cNvSpPr>
            <a:spLocks noGrp="1"/>
          </p:cNvSpPr>
          <p:nvPr>
            <p:ph type="body" sz="quarter" idx="53" hasCustomPrompt="1"/>
          </p:nvPr>
        </p:nvSpPr>
        <p:spPr>
          <a:xfrm>
            <a:off x="6696037"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A59ADB66-05AF-4A45-9C95-D32C5989A67E}"/>
              </a:ext>
            </a:extLst>
          </p:cNvPr>
          <p:cNvSpPr>
            <a:spLocks noGrp="1"/>
          </p:cNvSpPr>
          <p:nvPr>
            <p:ph type="body" sz="quarter" idx="54" hasCustomPrompt="1"/>
          </p:nvPr>
        </p:nvSpPr>
        <p:spPr>
          <a:xfrm>
            <a:off x="9059098"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0068B2A9-DD05-4E1D-BD33-A2E85A5EC6D9}"/>
              </a:ext>
            </a:extLst>
          </p:cNvPr>
          <p:cNvSpPr>
            <a:spLocks noGrp="1"/>
          </p:cNvSpPr>
          <p:nvPr>
            <p:ph type="body" sz="quarter" idx="55" hasCustomPrompt="1"/>
          </p:nvPr>
        </p:nvSpPr>
        <p:spPr>
          <a:xfrm>
            <a:off x="7483724"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D9CC05E1-548C-4EEE-882C-6E8012689022}"/>
              </a:ext>
            </a:extLst>
          </p:cNvPr>
          <p:cNvSpPr>
            <a:spLocks noGrp="1"/>
          </p:cNvSpPr>
          <p:nvPr>
            <p:ph type="body" sz="quarter" idx="56" hasCustomPrompt="1"/>
          </p:nvPr>
        </p:nvSpPr>
        <p:spPr>
          <a:xfrm>
            <a:off x="8271411"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8E2FCD6E-08B0-49F8-BB46-6509A73C3006}"/>
              </a:ext>
            </a:extLst>
          </p:cNvPr>
          <p:cNvSpPr>
            <a:spLocks noGrp="1"/>
          </p:cNvSpPr>
          <p:nvPr>
            <p:ph type="body" sz="quarter" idx="57" hasCustomPrompt="1"/>
          </p:nvPr>
        </p:nvSpPr>
        <p:spPr>
          <a:xfrm>
            <a:off x="9846785"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8D149A50-AE02-4525-9165-71B5B24E27DF}"/>
              </a:ext>
            </a:extLst>
          </p:cNvPr>
          <p:cNvSpPr>
            <a:spLocks noGrp="1"/>
          </p:cNvSpPr>
          <p:nvPr>
            <p:ph type="body" sz="quarter" idx="58" hasCustomPrompt="1"/>
          </p:nvPr>
        </p:nvSpPr>
        <p:spPr>
          <a:xfrm>
            <a:off x="10634472" y="4062181"/>
            <a:ext cx="640080" cy="201776"/>
          </a:xfrm>
        </p:spPr>
        <p:txBody>
          <a:bodyPr>
            <a:noAutofit/>
          </a:bodyPr>
          <a:lstStyle>
            <a:lvl1pPr marL="0" indent="0" algn="ctr">
              <a:buNone/>
              <a:defRPr sz="1000">
                <a:solidFill>
                  <a:schemeClr val="accent3">
                    <a:lumMod val="25000"/>
                  </a:schemeClr>
                </a:solidFill>
              </a:defRPr>
            </a:lvl1pPr>
          </a:lstStyle>
          <a:p>
            <a:pPr lvl="0"/>
            <a:r>
              <a:rPr lang="en-US" dirty="0"/>
              <a:t>MM</a:t>
            </a:r>
            <a:endParaRPr lang="en-ZA" dirty="0"/>
          </a:p>
        </p:txBody>
      </p:sp>
      <p:sp>
        <p:nvSpPr>
          <p:cNvPr id="62" name="Text Placeholder 3">
            <a:extLst>
              <a:ext uri="{FF2B5EF4-FFF2-40B4-BE49-F238E27FC236}">
                <a16:creationId xmlns:a16="http://schemas.microsoft.com/office/drawing/2014/main" id="{24126B4E-6F4A-4E61-B11D-78A183E49459}"/>
              </a:ext>
            </a:extLst>
          </p:cNvPr>
          <p:cNvSpPr>
            <a:spLocks noGrp="1"/>
          </p:cNvSpPr>
          <p:nvPr>
            <p:ph type="body" sz="quarter" idx="59" hasCustomPrompt="1"/>
          </p:nvPr>
        </p:nvSpPr>
        <p:spPr>
          <a:xfrm>
            <a:off x="5360987" y="1760565"/>
            <a:ext cx="1828800" cy="696885"/>
          </a:xfrm>
          <a:noFill/>
          <a:ln w="12700">
            <a:solidFill>
              <a:schemeClr val="accent3"/>
            </a:solidFill>
          </a:ln>
        </p:spPr>
        <p:txBody>
          <a:bodyPr tIns="36000" anchor="ctr" anchorCtr="1">
            <a:normAutofit/>
          </a:bodyPr>
          <a:lstStyle>
            <a:lvl1pPr marL="0" indent="0" algn="ctr">
              <a:lnSpc>
                <a:spcPct val="100000"/>
              </a:lnSpc>
              <a:buNone/>
              <a:defRPr sz="1100" spc="20" baseline="0">
                <a:solidFill>
                  <a:schemeClr val="accent3">
                    <a:lumMod val="25000"/>
                  </a:schemeClr>
                </a:solidFill>
                <a:latin typeface="+mj-lt"/>
              </a:defRPr>
            </a:lvl1pPr>
          </a:lstStyle>
          <a:p>
            <a:pPr lvl="0"/>
            <a:r>
              <a:rPr lang="en-US" dirty="0"/>
              <a:t>Item Title</a:t>
            </a:r>
            <a:endParaRPr lang="en-ZA" dirty="0"/>
          </a:p>
        </p:txBody>
      </p:sp>
      <p:sp>
        <p:nvSpPr>
          <p:cNvPr id="63" name="Rectangle 62">
            <a:extLst>
              <a:ext uri="{FF2B5EF4-FFF2-40B4-BE49-F238E27FC236}">
                <a16:creationId xmlns:a16="http://schemas.microsoft.com/office/drawing/2014/main" id="{014A76E8-F520-4630-8BBA-F9B7A0DAAB02}"/>
              </a:ext>
            </a:extLst>
          </p:cNvPr>
          <p:cNvSpPr/>
          <p:nvPr userDrawn="1"/>
        </p:nvSpPr>
        <p:spPr>
          <a:xfrm>
            <a:off x="929640" y="3648582"/>
            <a:ext cx="103327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5000"/>
                </a:schemeClr>
              </a:solidFill>
            </a:endParaRPr>
          </a:p>
        </p:txBody>
      </p:sp>
      <p:sp>
        <p:nvSpPr>
          <p:cNvPr id="64" name="Date Placeholder 4">
            <a:extLst>
              <a:ext uri="{FF2B5EF4-FFF2-40B4-BE49-F238E27FC236}">
                <a16:creationId xmlns:a16="http://schemas.microsoft.com/office/drawing/2014/main" id="{49043823-D35F-46B1-919E-197C35555610}"/>
              </a:ext>
            </a:extLst>
          </p:cNvPr>
          <p:cNvSpPr>
            <a:spLocks noGrp="1"/>
          </p:cNvSpPr>
          <p:nvPr>
            <p:ph type="dt" sz="half" idx="60"/>
          </p:nvPr>
        </p:nvSpPr>
        <p:spPr>
          <a:xfrm>
            <a:off x="457200" y="6356350"/>
            <a:ext cx="2743200" cy="365125"/>
          </a:xfrm>
        </p:spPr>
        <p:txBody>
          <a:bodyPr/>
          <a:lstStyle>
            <a:lvl1pPr>
              <a:defRPr>
                <a:solidFill>
                  <a:schemeClr val="accent3">
                    <a:lumMod val="25000"/>
                  </a:schemeClr>
                </a:solidFill>
              </a:defRPr>
            </a:lvl1pPr>
          </a:lstStyle>
          <a:p>
            <a:r>
              <a:rPr lang="en-US" dirty="0"/>
              <a:t>20XX</a:t>
            </a:r>
          </a:p>
        </p:txBody>
      </p:sp>
    </p:spTree>
    <p:extLst>
      <p:ext uri="{BB962C8B-B14F-4D97-AF65-F5344CB8AC3E}">
        <p14:creationId xmlns:p14="http://schemas.microsoft.com/office/powerpoint/2010/main" val="129420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B08CCD3-BAD4-467E-B843-1BD3FC1D83E6}"/>
              </a:ext>
            </a:extLst>
          </p:cNvPr>
          <p:cNvSpPr>
            <a:spLocks noGrp="1"/>
          </p:cNvSpPr>
          <p:nvPr>
            <p:ph type="pic" sz="quarter" idx="14"/>
          </p:nvPr>
        </p:nvSpPr>
        <p:spPr>
          <a:xfrm>
            <a:off x="1524" y="0"/>
            <a:ext cx="12188952" cy="6858000"/>
          </a:xfrm>
          <a:solidFill>
            <a:schemeClr val="tx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77240" y="960120"/>
            <a:ext cx="5029200" cy="914400"/>
          </a:xfrm>
        </p:spPr>
        <p:txBody>
          <a:bodyPr/>
          <a:lstStyle>
            <a:lvl1pPr algn="ctr">
              <a:defRPr>
                <a:solidFill>
                  <a:schemeClr val="accent3"/>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ext Placeholder 8">
            <a:extLst>
              <a:ext uri="{FF2B5EF4-FFF2-40B4-BE49-F238E27FC236}">
                <a16:creationId xmlns:a16="http://schemas.microsoft.com/office/drawing/2014/main" id="{E4E5D546-07C2-4A4B-85D2-F23B489AB478}"/>
              </a:ext>
            </a:extLst>
          </p:cNvPr>
          <p:cNvSpPr>
            <a:spLocks noGrp="1"/>
          </p:cNvSpPr>
          <p:nvPr>
            <p:ph type="body" sz="quarter" idx="15" hasCustomPrompt="1"/>
          </p:nvPr>
        </p:nvSpPr>
        <p:spPr>
          <a:xfrm>
            <a:off x="914400" y="2935224"/>
            <a:ext cx="213055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0" name="Text Placeholder 8">
            <a:extLst>
              <a:ext uri="{FF2B5EF4-FFF2-40B4-BE49-F238E27FC236}">
                <a16:creationId xmlns:a16="http://schemas.microsoft.com/office/drawing/2014/main" id="{BD981D89-A62B-4844-B43A-DFEEC6CACD27}"/>
              </a:ext>
            </a:extLst>
          </p:cNvPr>
          <p:cNvSpPr>
            <a:spLocks noGrp="1"/>
          </p:cNvSpPr>
          <p:nvPr>
            <p:ph type="body" sz="quarter" idx="16" hasCustomPrompt="1"/>
          </p:nvPr>
        </p:nvSpPr>
        <p:spPr>
          <a:xfrm>
            <a:off x="914400" y="4306824"/>
            <a:ext cx="213055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1" name="Text Placeholder 8">
            <a:extLst>
              <a:ext uri="{FF2B5EF4-FFF2-40B4-BE49-F238E27FC236}">
                <a16:creationId xmlns:a16="http://schemas.microsoft.com/office/drawing/2014/main" id="{071D86D6-F37C-4280-9551-DFF729C85B03}"/>
              </a:ext>
            </a:extLst>
          </p:cNvPr>
          <p:cNvSpPr>
            <a:spLocks noGrp="1"/>
          </p:cNvSpPr>
          <p:nvPr>
            <p:ph type="body" sz="quarter" idx="17" hasCustomPrompt="1"/>
          </p:nvPr>
        </p:nvSpPr>
        <p:spPr>
          <a:xfrm>
            <a:off x="3264408" y="2935224"/>
            <a:ext cx="222199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2" name="Text Placeholder 8">
            <a:extLst>
              <a:ext uri="{FF2B5EF4-FFF2-40B4-BE49-F238E27FC236}">
                <a16:creationId xmlns:a16="http://schemas.microsoft.com/office/drawing/2014/main" id="{BB88B61E-B44C-46EB-B875-1F55B02E895C}"/>
              </a:ext>
            </a:extLst>
          </p:cNvPr>
          <p:cNvSpPr>
            <a:spLocks noGrp="1"/>
          </p:cNvSpPr>
          <p:nvPr>
            <p:ph type="body" sz="quarter" idx="18" hasCustomPrompt="1"/>
          </p:nvPr>
        </p:nvSpPr>
        <p:spPr>
          <a:xfrm>
            <a:off x="3264408" y="4334256"/>
            <a:ext cx="2221992" cy="950976"/>
          </a:xfrm>
        </p:spPr>
        <p:txBody>
          <a:bodyPr anchor="ctr" anchorCtr="0">
            <a:normAutofit/>
          </a:bodyPr>
          <a:lstStyle>
            <a:lvl1pPr marL="0" indent="0" algn="ctr">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Tree>
    <p:extLst>
      <p:ext uri="{BB962C8B-B14F-4D97-AF65-F5344CB8AC3E}">
        <p14:creationId xmlns:p14="http://schemas.microsoft.com/office/powerpoint/2010/main" val="141773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ps for Business">
    <p:spTree>
      <p:nvGrpSpPr>
        <p:cNvPr id="1" name=""/>
        <p:cNvGrpSpPr/>
        <p:nvPr/>
      </p:nvGrpSpPr>
      <p:grpSpPr>
        <a:xfrm>
          <a:off x="0" y="0"/>
          <a:ext cx="0" cy="0"/>
          <a:chOff x="0" y="0"/>
          <a:chExt cx="0" cy="0"/>
        </a:xfrm>
      </p:grpSpPr>
      <p:pic>
        <p:nvPicPr>
          <p:cNvPr id="33" name="Picture 32" descr="photo of marble ">
            <a:extLst>
              <a:ext uri="{FF2B5EF4-FFF2-40B4-BE49-F238E27FC236}">
                <a16:creationId xmlns:a16="http://schemas.microsoft.com/office/drawing/2014/main" id="{5886E31A-DA35-4E25-9FA3-92E90FBF38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E4B2F5F-448A-4BB9-BF2F-3CCB44D3219A}"/>
              </a:ext>
              <a:ext uri="{C183D7F6-B498-43B3-948B-1728B52AA6E4}">
                <adec:decorative xmlns:adec="http://schemas.microsoft.com/office/drawing/2017/decorative" xmlns="" val="1"/>
              </a:ext>
            </a:extLst>
          </p:cNvPr>
          <p:cNvGrpSpPr/>
          <p:nvPr userDrawn="1"/>
        </p:nvGrpSpPr>
        <p:grpSpPr>
          <a:xfrm>
            <a:off x="6501565" y="2471420"/>
            <a:ext cx="4809744" cy="3473216"/>
            <a:chOff x="6355080" y="2494474"/>
            <a:chExt cx="4960620" cy="3473216"/>
          </a:xfrm>
        </p:grpSpPr>
        <p:grpSp>
          <p:nvGrpSpPr>
            <p:cNvPr id="28" name="Group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Straight Connector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nchor="b" anchorCtr="0"/>
          <a:lstStyle>
            <a:lvl1pPr>
              <a:defRPr>
                <a:solidFill>
                  <a:schemeClr val="accent3">
                    <a:lumMod val="25000"/>
                  </a:schemeClr>
                </a:solidFill>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nchor="b" anchorCtr="0"/>
          <a:lstStyle>
            <a:lvl1pPr>
              <a:defRPr>
                <a:solidFill>
                  <a:schemeClr val="accent3">
                    <a:lumMod val="2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nchor="b" anchorCtr="0"/>
          <a:lstStyle>
            <a:lvl1pPr>
              <a:defRPr>
                <a:solidFill>
                  <a:schemeClr val="accent3">
                    <a:lumMod val="2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9" name="Content Placeholder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2" name="Content Placeholder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6" name="Text Placeholder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17" name="Text Placeholder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21" name="Text Placeholder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22" name="Text Placeholder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grpSp>
        <p:nvGrpSpPr>
          <p:cNvPr id="23" name="Group 22">
            <a:extLst>
              <a:ext uri="{FF2B5EF4-FFF2-40B4-BE49-F238E27FC236}">
                <a16:creationId xmlns:a16="http://schemas.microsoft.com/office/drawing/2014/main" id="{250BA95E-CDDF-419E-808E-3B59CA01E4E8}"/>
              </a:ext>
              <a:ext uri="{C183D7F6-B498-43B3-948B-1728B52AA6E4}">
                <adec:decorative xmlns:adec="http://schemas.microsoft.com/office/drawing/2017/decorative" xmlns=""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Straight Connector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aphic 25" descr="sprig icon">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1336812666"/>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C6AF499-A975-4930-A45C-320ABE4AA982}"/>
              </a:ext>
            </a:extLst>
          </p:cNvPr>
          <p:cNvSpPr>
            <a:spLocks noGrp="1"/>
          </p:cNvSpPr>
          <p:nvPr>
            <p:ph type="pic" sz="quarter" idx="14"/>
          </p:nvPr>
        </p:nvSpPr>
        <p:spPr>
          <a:xfrm>
            <a:off x="1524" y="0"/>
            <a:ext cx="12188952" cy="6858000"/>
          </a:xfrm>
          <a:solidFill>
            <a:schemeClr val="tx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41248" y="1280160"/>
            <a:ext cx="3191256" cy="914400"/>
          </a:xfrm>
        </p:spPr>
        <p:txBody>
          <a:bodyPr/>
          <a:lstStyle>
            <a:lvl1pPr algn="ctr">
              <a:defRPr>
                <a:solidFill>
                  <a:schemeClr val="accent3"/>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41248" y="2624328"/>
            <a:ext cx="3191256" cy="804672"/>
          </a:xfrm>
        </p:spPr>
        <p:txBody>
          <a:bodyPr>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Content Placeholder 2">
            <a:extLst>
              <a:ext uri="{FF2B5EF4-FFF2-40B4-BE49-F238E27FC236}">
                <a16:creationId xmlns:a16="http://schemas.microsoft.com/office/drawing/2014/main" id="{5D9AFEBB-77FA-45B8-93D7-F6A638A01962}"/>
              </a:ext>
            </a:extLst>
          </p:cNvPr>
          <p:cNvSpPr>
            <a:spLocks noGrp="1"/>
          </p:cNvSpPr>
          <p:nvPr>
            <p:ph idx="15" hasCustomPrompt="1"/>
          </p:nvPr>
        </p:nvSpPr>
        <p:spPr>
          <a:xfrm>
            <a:off x="841248" y="4043553"/>
            <a:ext cx="3191256" cy="804672"/>
          </a:xfrm>
        </p:spPr>
        <p:txBody>
          <a:bodyPr>
            <a:normAutofit/>
          </a:bodyPr>
          <a:lstStyle>
            <a:lvl1pPr marL="0" indent="0" algn="ctr">
              <a:lnSpc>
                <a:spcPts val="2100"/>
              </a:lnSpc>
              <a:buNone/>
              <a:defRPr sz="1400">
                <a:solidFill>
                  <a:schemeClr val="bg1"/>
                </a:solidFill>
              </a:defRPr>
            </a:lvl1pPr>
            <a:lvl2pPr marL="457200" indent="0" algn="ctr">
              <a:lnSpc>
                <a:spcPts val="2100"/>
              </a:lnSpc>
              <a:buNone/>
              <a:defRPr sz="1400">
                <a:solidFill>
                  <a:schemeClr val="bg1"/>
                </a:solidFill>
              </a:defRPr>
            </a:lvl2pPr>
            <a:lvl3pPr marL="914400" indent="0" algn="ctr">
              <a:lnSpc>
                <a:spcPts val="2100"/>
              </a:lnSpc>
              <a:buNone/>
              <a:defRPr sz="1400">
                <a:solidFill>
                  <a:schemeClr val="bg1"/>
                </a:solidFill>
              </a:defRPr>
            </a:lvl3pPr>
            <a:lvl4pPr marL="1371600" indent="0" algn="ctr">
              <a:lnSpc>
                <a:spcPts val="2100"/>
              </a:lnSpc>
              <a:buNone/>
              <a:defRPr sz="1400">
                <a:solidFill>
                  <a:schemeClr val="bg1"/>
                </a:solidFill>
              </a:defRPr>
            </a:lvl4pPr>
            <a:lvl5pPr marL="1828800" indent="0" algn="ctr">
              <a:lnSpc>
                <a:spcPts val="2100"/>
              </a:lnSpc>
              <a:buNone/>
              <a:defRPr sz="1400">
                <a:solidFill>
                  <a:schemeClr val="bg1"/>
                </a:solidFill>
              </a:defRPr>
            </a:lvl5pPr>
          </a:lstStyle>
          <a:p>
            <a:pPr lvl="0"/>
            <a:r>
              <a:rPr lang="en-US" dirty="0"/>
              <a:t>Click to edit text</a:t>
            </a:r>
          </a:p>
        </p:txBody>
      </p:sp>
    </p:spTree>
    <p:extLst>
      <p:ext uri="{BB962C8B-B14F-4D97-AF65-F5344CB8AC3E}">
        <p14:creationId xmlns:p14="http://schemas.microsoft.com/office/powerpoint/2010/main" val="4575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AF2033B6-A37A-42D0-8C26-9C7E14CFDEE5}"/>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046720" y="1280160"/>
            <a:ext cx="3438144" cy="914400"/>
          </a:xfrm>
        </p:spPr>
        <p:txBody>
          <a:bodyPr/>
          <a:lstStyle>
            <a:lvl1pPr algn="ctr">
              <a:defRPr>
                <a:solidFill>
                  <a:schemeClr val="accent3">
                    <a:lumMod val="25000"/>
                  </a:schemeClr>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65592" y="2770632"/>
            <a:ext cx="3200400" cy="457200"/>
          </a:xfrm>
        </p:spPr>
        <p:txBody>
          <a:bodyPr>
            <a:noAutofit/>
          </a:bodyPr>
          <a:lstStyle>
            <a:lvl1pPr marL="0" indent="0" algn="ctr">
              <a:lnSpc>
                <a:spcPts val="2100"/>
              </a:lnSpc>
              <a:buNone/>
              <a:defRPr sz="2000" spc="3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0" name="Content Placeholder 2">
            <a:extLst>
              <a:ext uri="{FF2B5EF4-FFF2-40B4-BE49-F238E27FC236}">
                <a16:creationId xmlns:a16="http://schemas.microsoft.com/office/drawing/2014/main" id="{26C5036E-BEC3-4FC6-A05E-18F7A078B167}"/>
              </a:ext>
            </a:extLst>
          </p:cNvPr>
          <p:cNvSpPr>
            <a:spLocks noGrp="1"/>
          </p:cNvSpPr>
          <p:nvPr>
            <p:ph idx="15" hasCustomPrompt="1"/>
          </p:nvPr>
        </p:nvSpPr>
        <p:spPr>
          <a:xfrm>
            <a:off x="8403336" y="3922776"/>
            <a:ext cx="2715768" cy="1289304"/>
          </a:xfrm>
        </p:spPr>
        <p:txBody>
          <a:bodyPr>
            <a:noAutofit/>
          </a:bodyPr>
          <a:lstStyle>
            <a:lvl1pPr marL="0" indent="0" algn="ctr">
              <a:lnSpc>
                <a:spcPct val="100000"/>
              </a:lnSpc>
              <a:buNone/>
              <a:defRPr sz="1600">
                <a:solidFill>
                  <a:schemeClr val="accent3">
                    <a:lumMod val="25000"/>
                  </a:schemeClr>
                </a:solidFill>
              </a:defRPr>
            </a:lvl1pPr>
            <a:lvl2pPr marL="457200" indent="0">
              <a:lnSpc>
                <a:spcPts val="2100"/>
              </a:lnSpc>
              <a:buFont typeface="Arial" panose="020B0604020202020204" pitchFamily="34" charset="0"/>
              <a:buNone/>
              <a:defRPr sz="1400"/>
            </a:lvl2pPr>
            <a:lvl3pPr marL="914400" indent="0">
              <a:lnSpc>
                <a:spcPts val="2100"/>
              </a:lnSpc>
              <a:buNone/>
              <a:defRPr sz="1400"/>
            </a:lvl3pPr>
            <a:lvl4pPr marL="1371600" indent="0">
              <a:lnSpc>
                <a:spcPts val="2100"/>
              </a:lnSpc>
              <a:buNone/>
              <a:defRPr sz="1400"/>
            </a:lvl4pPr>
            <a:lvl5pPr marL="1828800" indent="0">
              <a:lnSpc>
                <a:spcPts val="2100"/>
              </a:lnSpc>
              <a:buNone/>
              <a:defRPr sz="1400"/>
            </a:lvl5pPr>
          </a:lstStyle>
          <a:p>
            <a:pPr lvl="0"/>
            <a:r>
              <a:rPr lang="en-US" dirty="0"/>
              <a:t>Click to edit text</a:t>
            </a:r>
          </a:p>
        </p:txBody>
      </p:sp>
    </p:spTree>
    <p:extLst>
      <p:ext uri="{BB962C8B-B14F-4D97-AF65-F5344CB8AC3E}">
        <p14:creationId xmlns:p14="http://schemas.microsoft.com/office/powerpoint/2010/main" val="357639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defRPr>
                <a:solidFill>
                  <a:schemeClr val="accent3">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7421563" y="2342144"/>
            <a:ext cx="3932237" cy="1600200"/>
          </a:xfrm>
        </p:spPr>
        <p:txBody>
          <a:bodyPr anchor="ctr">
            <a:normAutofit/>
          </a:bodyPr>
          <a:lstStyle>
            <a:lvl1pPr algn="ctr">
              <a:defRPr sz="4000">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495300" y="859089"/>
            <a:ext cx="6172200" cy="4873625"/>
          </a:xfrm>
        </p:spPr>
        <p:txBody>
          <a:bodyPr/>
          <a:lstStyle>
            <a:lvl1pPr>
              <a:defRPr sz="3200">
                <a:solidFill>
                  <a:schemeClr val="accent3">
                    <a:lumMod val="25000"/>
                  </a:schemeClr>
                </a:solidFill>
              </a:defRPr>
            </a:lvl1pPr>
            <a:lvl2pPr>
              <a:defRPr sz="2800">
                <a:solidFill>
                  <a:schemeClr val="accent3">
                    <a:lumMod val="25000"/>
                  </a:schemeClr>
                </a:solidFill>
              </a:defRPr>
            </a:lvl2pPr>
            <a:lvl3pPr>
              <a:defRPr sz="2400">
                <a:solidFill>
                  <a:schemeClr val="accent3">
                    <a:lumMod val="25000"/>
                  </a:schemeClr>
                </a:solidFill>
              </a:defRPr>
            </a:lvl3pPr>
            <a:lvl4pPr>
              <a:defRPr sz="2000">
                <a:solidFill>
                  <a:schemeClr val="accent3">
                    <a:lumMod val="25000"/>
                  </a:schemeClr>
                </a:solidFill>
              </a:defRPr>
            </a:lvl4pPr>
            <a:lvl5pPr>
              <a:defRPr sz="2000">
                <a:solidFill>
                  <a:schemeClr val="accent3">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0621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lvl1pPr>
              <a:defRPr>
                <a:solidFill>
                  <a:schemeClr val="accent3">
                    <a:lumMod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839788" y="1681163"/>
            <a:ext cx="5157787" cy="823912"/>
          </a:xfrm>
        </p:spPr>
        <p:txBody>
          <a:bodyPr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8" y="2505075"/>
            <a:ext cx="5157787" cy="368458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172200" y="2505075"/>
            <a:ext cx="5183188" cy="368458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Conference presentation</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9263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lvl1pPr>
              <a:defRPr>
                <a:solidFill>
                  <a:schemeClr val="accent3">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lvl1pPr>
              <a:defRPr>
                <a:solidFill>
                  <a:schemeClr val="accent3">
                    <a:lumMod val="25000"/>
                  </a:schemeClr>
                </a:solidFill>
              </a:defRPr>
            </a:lvl1pPr>
            <a:lvl2pPr>
              <a:defRPr>
                <a:solidFill>
                  <a:schemeClr val="accent3">
                    <a:lumMod val="25000"/>
                  </a:schemeClr>
                </a:solidFill>
              </a:defRPr>
            </a:lvl2pPr>
            <a:lvl3pPr>
              <a:defRPr>
                <a:solidFill>
                  <a:schemeClr val="accent3">
                    <a:lumMod val="25000"/>
                  </a:schemeClr>
                </a:solidFill>
              </a:defRPr>
            </a:lvl3pPr>
            <a:lvl4pPr>
              <a:defRPr>
                <a:solidFill>
                  <a:schemeClr val="accent3">
                    <a:lumMod val="25000"/>
                  </a:schemeClr>
                </a:solidFill>
              </a:defRPr>
            </a:lvl4pPr>
            <a:lvl5pPr>
              <a:defRPr>
                <a:solidFill>
                  <a:schemeClr val="accent3">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41CBEE4-3FAE-4685-BA5D-89EE53B32DBC}"/>
              </a:ext>
            </a:extLst>
          </p:cNvPr>
          <p:cNvSpPr>
            <a:spLocks noGrp="1"/>
          </p:cNvSpPr>
          <p:nvPr>
            <p:ph type="pic" sz="quarter" idx="14"/>
          </p:nvPr>
        </p:nvSpPr>
        <p:spPr>
          <a:xfrm>
            <a:off x="1524" y="-7620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78251" y="685800"/>
            <a:ext cx="3959352" cy="5486400"/>
          </a:xfrm>
          <a:solidFill>
            <a:schemeClr val="tx2">
              <a:lumMod val="20000"/>
              <a:lumOff val="80000"/>
              <a:alpha val="90000"/>
            </a:schemeClr>
          </a:solidFill>
          <a:ln w="38100" cmpd="sng">
            <a:solidFill>
              <a:schemeClr val="accent5">
                <a:lumMod val="50000"/>
              </a:schemeClr>
            </a:solidFill>
          </a:ln>
        </p:spPr>
        <p:txBody>
          <a:bodyPr lIns="274320" tIns="457200" rIns="274320" anchor="t">
            <a:noAutofit/>
          </a:bodyPr>
          <a:lstStyle>
            <a:lvl1pPr algn="ctr">
              <a:defRPr spc="100" baseline="0">
                <a:solidFill>
                  <a:schemeClr val="accent3">
                    <a:lumMod val="25000"/>
                  </a:schemeClr>
                </a:solidFill>
              </a:defRPr>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ext Placeholder 8">
            <a:extLst>
              <a:ext uri="{FF2B5EF4-FFF2-40B4-BE49-F238E27FC236}">
                <a16:creationId xmlns:a16="http://schemas.microsoft.com/office/drawing/2014/main" id="{6A67D98D-D4C9-49C3-B1D7-0D6F2D3371BB}"/>
              </a:ext>
            </a:extLst>
          </p:cNvPr>
          <p:cNvSpPr>
            <a:spLocks noGrp="1"/>
          </p:cNvSpPr>
          <p:nvPr>
            <p:ph type="body" sz="quarter" idx="15" hasCustomPrompt="1"/>
          </p:nvPr>
        </p:nvSpPr>
        <p:spPr>
          <a:xfrm>
            <a:off x="592551" y="800100"/>
            <a:ext cx="3730752" cy="5257800"/>
          </a:xfrm>
          <a:ln w="12700">
            <a:solidFill>
              <a:schemeClr val="tx2"/>
            </a:solidFill>
          </a:ln>
        </p:spPr>
        <p:txBody>
          <a:bodyPr lIns="274320" tIns="1371600" rIns="274320">
            <a:noAutofit/>
          </a:bodyPr>
          <a:lstStyle>
            <a:lvl1pPr marL="0" indent="0" algn="ctr">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3" name="Title 1" hidden="1">
            <a:extLst>
              <a:ext uri="{FF2B5EF4-FFF2-40B4-BE49-F238E27FC236}">
                <a16:creationId xmlns:a16="http://schemas.microsoft.com/office/drawing/2014/main" id="{3F2612BA-64D8-41EC-9F7A-0615FD68EDCA}"/>
              </a:ext>
            </a:extLst>
          </p:cNvPr>
          <p:cNvSpPr txBox="1">
            <a:spLocks/>
          </p:cNvSpPr>
          <p:nvPr userDrawn="1"/>
        </p:nvSpPr>
        <p:spPr>
          <a:xfrm>
            <a:off x="1005398" y="960120"/>
            <a:ext cx="2971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a:lstStyle>
          <a:p>
            <a:pPr algn="ctr"/>
            <a:r>
              <a:rPr lang="en-US" spc="100" dirty="0">
                <a:latin typeface="Elephant Pro" pitchFamily="2" charset="0"/>
              </a:rPr>
              <a:t>Agenda</a:t>
            </a:r>
          </a:p>
        </p:txBody>
      </p:sp>
    </p:spTree>
    <p:extLst>
      <p:ext uri="{BB962C8B-B14F-4D97-AF65-F5344CB8AC3E}">
        <p14:creationId xmlns:p14="http://schemas.microsoft.com/office/powerpoint/2010/main" val="342677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the presenter">
    <p:spTree>
      <p:nvGrpSpPr>
        <p:cNvPr id="1" name=""/>
        <p:cNvGrpSpPr/>
        <p:nvPr/>
      </p:nvGrpSpPr>
      <p:grpSpPr>
        <a:xfrm>
          <a:off x="0" y="0"/>
          <a:ext cx="0" cy="0"/>
          <a:chOff x="0" y="0"/>
          <a:chExt cx="0" cy="0"/>
        </a:xfrm>
      </p:grpSpPr>
      <p:pic>
        <p:nvPicPr>
          <p:cNvPr id="10" name="Picture 9" descr="photo of marble&#10;">
            <a:extLst>
              <a:ext uri="{FF2B5EF4-FFF2-40B4-BE49-F238E27FC236}">
                <a16:creationId xmlns:a16="http://schemas.microsoft.com/office/drawing/2014/main" id="{CEFBE0D1-09DC-41AA-9A18-E5E07B941D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1859217-510A-4C29-85EE-456A26AAC78C}"/>
              </a:ext>
            </a:extLst>
          </p:cNvPr>
          <p:cNvSpPr/>
          <p:nvPr userDrawn="1"/>
        </p:nvSpPr>
        <p:spPr>
          <a:xfrm>
            <a:off x="466163" y="457200"/>
            <a:ext cx="11274552" cy="5943600"/>
          </a:xfrm>
          <a:prstGeom prst="rect">
            <a:avLst/>
          </a:prstGeom>
          <a:solidFill>
            <a:schemeClr val="tx2">
              <a:lumMod val="20000"/>
              <a:lumOff val="80000"/>
              <a:alpha val="7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960120" y="960120"/>
            <a:ext cx="464515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960120" y="3962399"/>
            <a:ext cx="4617720" cy="2103120"/>
          </a:xfrm>
        </p:spPr>
        <p:txBody>
          <a:bodyPr>
            <a:normAutofit/>
          </a:bodyPr>
          <a:lstStyle>
            <a:lvl1pPr marL="0" indent="0" algn="ctr">
              <a:lnSpc>
                <a:spcPts val="2100"/>
              </a:lnSpc>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6316571" y="777240"/>
            <a:ext cx="5029200" cy="5303520"/>
          </a:xfrm>
          <a:solidFill>
            <a:schemeClr val="bg1"/>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960120" y="3172968"/>
            <a:ext cx="4617720" cy="457200"/>
          </a:xfrm>
        </p:spPr>
        <p:txBody>
          <a:bodyPr>
            <a:noAutofit/>
          </a:bodyPr>
          <a:lstStyle>
            <a:lvl1pPr marL="0" indent="0" algn="ctr">
              <a:buNone/>
              <a:defRPr sz="2000" b="0" spc="300">
                <a:solidFill>
                  <a:schemeClr val="accent3">
                    <a:lumMod val="25000"/>
                  </a:schemeClr>
                </a:solidFill>
                <a:latin typeface="+mn-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NAME</a:t>
            </a:r>
          </a:p>
        </p:txBody>
      </p:sp>
      <p:pic>
        <p:nvPicPr>
          <p:cNvPr id="14" name="Graphic 13" descr="sprig icon&#10;">
            <a:extLst>
              <a:ext uri="{FF2B5EF4-FFF2-40B4-BE49-F238E27FC236}">
                <a16:creationId xmlns:a16="http://schemas.microsoft.com/office/drawing/2014/main" id="{8203CE7C-A0C4-4B19-BD99-5B8977E694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865924">
            <a:off x="2641877" y="2157078"/>
            <a:ext cx="1280160" cy="662539"/>
          </a:xfrm>
          <a:prstGeom prst="rect">
            <a:avLst/>
          </a:prstGeom>
        </p:spPr>
      </p:pic>
    </p:spTree>
    <p:extLst>
      <p:ext uri="{BB962C8B-B14F-4D97-AF65-F5344CB8AC3E}">
        <p14:creationId xmlns:p14="http://schemas.microsoft.com/office/powerpoint/2010/main" val="31288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F4FF3C43-7D8E-4810-A3BC-9AE3209111DB}"/>
              </a:ext>
            </a:extLst>
          </p:cNvPr>
          <p:cNvSpPr>
            <a:spLocks noGrp="1"/>
          </p:cNvSpPr>
          <p:nvPr>
            <p:ph type="pic" sz="quarter" idx="13"/>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143000" y="960120"/>
            <a:ext cx="4114800" cy="914400"/>
          </a:xfrm>
        </p:spPr>
        <p:txBody>
          <a:bodyPr anchor="b">
            <a:normAutofit/>
          </a:bodyPr>
          <a:lstStyle>
            <a:lvl1pPr algn="ctr">
              <a:defRPr sz="3200">
                <a:solidFill>
                  <a:schemeClr val="accent3">
                    <a:lumMod val="2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371600" y="3136392"/>
            <a:ext cx="3657600" cy="1627632"/>
          </a:xfrm>
        </p:spPr>
        <p:txBody>
          <a:bodyPr>
            <a:normAutofit/>
          </a:bodyPr>
          <a:lstStyle>
            <a:lvl1pPr marL="0" indent="0" algn="ctr">
              <a:lnSpc>
                <a:spcPts val="2100"/>
              </a:lnSpc>
              <a:buNone/>
              <a:defRPr sz="1400">
                <a:solidFill>
                  <a:schemeClr val="accent3">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9165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pic>
        <p:nvPicPr>
          <p:cNvPr id="18" name="Picture 17" descr="image of marble texture">
            <a:extLst>
              <a:ext uri="{FF2B5EF4-FFF2-40B4-BE49-F238E27FC236}">
                <a16:creationId xmlns:a16="http://schemas.microsoft.com/office/drawing/2014/main" id="{DE4FCA92-4B09-4386-A95D-2823C777C5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70056CF5-B0DF-4053-8A82-BBBE7FF686BE}"/>
              </a:ext>
            </a:extLst>
          </p:cNvPr>
          <p:cNvSpPr/>
          <p:nvPr userDrawn="1"/>
        </p:nvSpPr>
        <p:spPr>
          <a:xfrm>
            <a:off x="442118" y="457200"/>
            <a:ext cx="11274552" cy="5943600"/>
          </a:xfrm>
          <a:prstGeom prst="rect">
            <a:avLst/>
          </a:prstGeom>
          <a:solidFill>
            <a:schemeClr val="tx2">
              <a:lumMod val="20000"/>
              <a:lumOff val="80000"/>
              <a:alpha val="8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E4B2F5F-448A-4BB9-BF2F-3CCB44D3219A}"/>
              </a:ext>
              <a:ext uri="{C183D7F6-B498-43B3-948B-1728B52AA6E4}">
                <adec:decorative xmlns:adec="http://schemas.microsoft.com/office/drawing/2017/decorative" xmlns="" val="1"/>
              </a:ext>
            </a:extLst>
          </p:cNvPr>
          <p:cNvGrpSpPr/>
          <p:nvPr userDrawn="1"/>
        </p:nvGrpSpPr>
        <p:grpSpPr>
          <a:xfrm>
            <a:off x="6501565" y="2471420"/>
            <a:ext cx="4809744" cy="3473216"/>
            <a:chOff x="6355080" y="2494474"/>
            <a:chExt cx="4960620" cy="3473216"/>
          </a:xfrm>
        </p:grpSpPr>
        <p:grpSp>
          <p:nvGrpSpPr>
            <p:cNvPr id="28" name="Group 27">
              <a:extLst>
                <a:ext uri="{FF2B5EF4-FFF2-40B4-BE49-F238E27FC236}">
                  <a16:creationId xmlns:a16="http://schemas.microsoft.com/office/drawing/2014/main" id="{06457872-52AD-4B0D-A773-AA48B3B219D3}"/>
                </a:ext>
              </a:extLst>
            </p:cNvPr>
            <p:cNvGrpSpPr/>
            <p:nvPr/>
          </p:nvGrpSpPr>
          <p:grpSpPr>
            <a:xfrm>
              <a:off x="6355080" y="2494474"/>
              <a:ext cx="4960620" cy="3473216"/>
              <a:chOff x="6355080" y="2180573"/>
              <a:chExt cx="4960620" cy="3473216"/>
            </a:xfrm>
          </p:grpSpPr>
          <p:cxnSp>
            <p:nvCxnSpPr>
              <p:cNvPr id="30" name="Straight Connector 29">
                <a:extLst>
                  <a:ext uri="{FF2B5EF4-FFF2-40B4-BE49-F238E27FC236}">
                    <a16:creationId xmlns:a16="http://schemas.microsoft.com/office/drawing/2014/main" id="{BD088C3C-893A-4A45-97E6-CF8230EF1DB4}"/>
                  </a:ext>
                </a:extLst>
              </p:cNvPr>
              <p:cNvCxnSpPr>
                <a:cxnSpLocks/>
              </p:cNvCxnSpPr>
              <p:nvPr/>
            </p:nvCxnSpPr>
            <p:spPr>
              <a:xfrm flipV="1">
                <a:off x="6356521" y="3332425"/>
                <a:ext cx="4959179" cy="7179"/>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18EF61-FF64-44B8-B5AB-D7D0700D7A55}"/>
                  </a:ext>
                </a:extLst>
              </p:cNvPr>
              <p:cNvCxnSpPr>
                <a:cxnSpLocks/>
              </p:cNvCxnSpPr>
              <p:nvPr/>
            </p:nvCxnSpPr>
            <p:spPr>
              <a:xfrm>
                <a:off x="6355080" y="4494758"/>
                <a:ext cx="4956048" cy="0"/>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684B867-CCAD-498D-B6E2-8981BF01EC0F}"/>
                  </a:ext>
                </a:extLst>
              </p:cNvPr>
              <p:cNvSpPr/>
              <p:nvPr/>
            </p:nvSpPr>
            <p:spPr>
              <a:xfrm>
                <a:off x="6356521" y="2180573"/>
                <a:ext cx="4950649" cy="3473216"/>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999BD33D-A5B4-469A-9937-DE6D3611C034}"/>
                </a:ext>
              </a:extLst>
            </p:cNvPr>
            <p:cNvCxnSpPr>
              <a:cxnSpLocks/>
            </p:cNvCxnSpPr>
            <p:nvPr/>
          </p:nvCxnSpPr>
          <p:spPr>
            <a:xfrm>
              <a:off x="7838022" y="2494474"/>
              <a:ext cx="0" cy="3473216"/>
            </a:xfrm>
            <a:prstGeom prst="line">
              <a:avLst/>
            </a:prstGeom>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 name="Picture Placeholder 7">
            <a:extLst>
              <a:ext uri="{FF2B5EF4-FFF2-40B4-BE49-F238E27FC236}">
                <a16:creationId xmlns:a16="http://schemas.microsoft.com/office/drawing/2014/main" id="{A3DDCF11-EBBF-48BB-8FF1-3BCC5342FE32}"/>
              </a:ext>
            </a:extLst>
          </p:cNvPr>
          <p:cNvSpPr>
            <a:spLocks noGrp="1"/>
          </p:cNvSpPr>
          <p:nvPr>
            <p:ph type="pic" sz="quarter" idx="13"/>
          </p:nvPr>
        </p:nvSpPr>
        <p:spPr>
          <a:xfrm>
            <a:off x="877824" y="914400"/>
            <a:ext cx="5212080" cy="502920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6448508" y="960120"/>
            <a:ext cx="4905292" cy="914400"/>
          </a:xfrm>
        </p:spPr>
        <p:txBody>
          <a:bodyPr/>
          <a:lstStyle>
            <a:lvl1pPr algn="ctr">
              <a:defRPr>
                <a:solidFill>
                  <a:schemeClr val="accent3">
                    <a:lumMod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8183880" y="2688336"/>
            <a:ext cx="2862072" cy="713232"/>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nchor="b" anchorCtr="0"/>
          <a:lstStyle>
            <a:lvl1pPr>
              <a:defRPr>
                <a:solidFill>
                  <a:schemeClr val="accent3">
                    <a:lumMod val="25000"/>
                  </a:schemeClr>
                </a:solidFill>
              </a:defRPr>
            </a:lvl1p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nchor="b" anchorCtr="0"/>
          <a:lstStyle>
            <a:lvl1pPr>
              <a:defRPr>
                <a:solidFill>
                  <a:schemeClr val="accent3">
                    <a:lumMod val="2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nchor="b" anchorCtr="0"/>
          <a:lstStyle>
            <a:lvl1pPr>
              <a:defRPr>
                <a:solidFill>
                  <a:schemeClr val="accent3">
                    <a:lumMod val="25000"/>
                  </a:schemeClr>
                </a:solidFill>
              </a:defRPr>
            </a:lvl1pPr>
          </a:lstStyle>
          <a:p>
            <a:fld id="{B5CEABB6-07DC-46E8-9B57-56EC44A396E5}" type="slidenum">
              <a:rPr lang="en-US" smtClean="0"/>
              <a:pPr/>
              <a:t>‹#›</a:t>
            </a:fld>
            <a:endParaRPr lang="en-US" dirty="0"/>
          </a:p>
        </p:txBody>
      </p:sp>
      <p:sp>
        <p:nvSpPr>
          <p:cNvPr id="11" name="Text Placeholder 10">
            <a:extLst>
              <a:ext uri="{FF2B5EF4-FFF2-40B4-BE49-F238E27FC236}">
                <a16:creationId xmlns:a16="http://schemas.microsoft.com/office/drawing/2014/main" id="{C5D1F2BB-3E57-46BA-8BCC-5F9B17C8BDB3}"/>
              </a:ext>
            </a:extLst>
          </p:cNvPr>
          <p:cNvSpPr>
            <a:spLocks noGrp="1"/>
          </p:cNvSpPr>
          <p:nvPr>
            <p:ph type="body" sz="quarter" idx="14" hasCustomPrompt="1"/>
          </p:nvPr>
        </p:nvSpPr>
        <p:spPr>
          <a:xfrm>
            <a:off x="6620256" y="2779776"/>
            <a:ext cx="786384" cy="655984"/>
          </a:xfrm>
        </p:spPr>
        <p:txBody>
          <a:bodyPr anchor="ctr"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9" name="Content Placeholder 2">
            <a:extLst>
              <a:ext uri="{FF2B5EF4-FFF2-40B4-BE49-F238E27FC236}">
                <a16:creationId xmlns:a16="http://schemas.microsoft.com/office/drawing/2014/main" id="{48C13CD1-B240-4AFC-AF08-95A80AEEFEE2}"/>
              </a:ext>
            </a:extLst>
          </p:cNvPr>
          <p:cNvSpPr>
            <a:spLocks noGrp="1"/>
          </p:cNvSpPr>
          <p:nvPr>
            <p:ph idx="15" hasCustomPrompt="1"/>
          </p:nvPr>
        </p:nvSpPr>
        <p:spPr>
          <a:xfrm>
            <a:off x="8183880" y="3849624"/>
            <a:ext cx="2862072" cy="731520"/>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2" name="Content Placeholder 2">
            <a:extLst>
              <a:ext uri="{FF2B5EF4-FFF2-40B4-BE49-F238E27FC236}">
                <a16:creationId xmlns:a16="http://schemas.microsoft.com/office/drawing/2014/main" id="{AEE266CC-F8CC-4C06-B1E4-3D7E399F8936}"/>
              </a:ext>
            </a:extLst>
          </p:cNvPr>
          <p:cNvSpPr>
            <a:spLocks noGrp="1"/>
          </p:cNvSpPr>
          <p:nvPr>
            <p:ph idx="17" hasCustomPrompt="1"/>
          </p:nvPr>
        </p:nvSpPr>
        <p:spPr>
          <a:xfrm>
            <a:off x="8183880" y="4992624"/>
            <a:ext cx="2862072" cy="749808"/>
          </a:xfrm>
        </p:spPr>
        <p:txBody>
          <a:bodyPr anchor="ctr" anchorCtr="0">
            <a:normAutofit/>
          </a:bodyPr>
          <a:lstStyle>
            <a:lvl1pPr marL="0" indent="0">
              <a:buNone/>
              <a:defRPr sz="1400">
                <a:solidFill>
                  <a:schemeClr val="accent3">
                    <a:lumMod val="2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13">
            <a:extLst>
              <a:ext uri="{FF2B5EF4-FFF2-40B4-BE49-F238E27FC236}">
                <a16:creationId xmlns:a16="http://schemas.microsoft.com/office/drawing/2014/main" id="{CC7B8197-5533-4814-8838-67C657A3B73C}"/>
              </a:ext>
            </a:extLst>
          </p:cNvPr>
          <p:cNvSpPr>
            <a:spLocks noGrp="1"/>
          </p:cNvSpPr>
          <p:nvPr>
            <p:ph type="body" sz="quarter" idx="20" hasCustomPrompt="1"/>
          </p:nvPr>
        </p:nvSpPr>
        <p:spPr>
          <a:xfrm>
            <a:off x="7187184" y="2788920"/>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6" name="Text Placeholder 10">
            <a:extLst>
              <a:ext uri="{FF2B5EF4-FFF2-40B4-BE49-F238E27FC236}">
                <a16:creationId xmlns:a16="http://schemas.microsoft.com/office/drawing/2014/main" id="{5A5A7DC7-2FC5-48F8-9345-17A7C96CD257}"/>
              </a:ext>
            </a:extLst>
          </p:cNvPr>
          <p:cNvSpPr>
            <a:spLocks noGrp="1"/>
          </p:cNvSpPr>
          <p:nvPr>
            <p:ph type="body" sz="quarter" idx="21" hasCustomPrompt="1"/>
          </p:nvPr>
        </p:nvSpPr>
        <p:spPr>
          <a:xfrm>
            <a:off x="6620256" y="3840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17" name="Text Placeholder 13">
            <a:extLst>
              <a:ext uri="{FF2B5EF4-FFF2-40B4-BE49-F238E27FC236}">
                <a16:creationId xmlns:a16="http://schemas.microsoft.com/office/drawing/2014/main" id="{AF89EB7C-DC5A-461B-BA21-63D329893167}"/>
              </a:ext>
            </a:extLst>
          </p:cNvPr>
          <p:cNvSpPr>
            <a:spLocks noGrp="1"/>
          </p:cNvSpPr>
          <p:nvPr>
            <p:ph type="body" sz="quarter" idx="22" hasCustomPrompt="1"/>
          </p:nvPr>
        </p:nvSpPr>
        <p:spPr>
          <a:xfrm>
            <a:off x="7187184" y="3950208"/>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21" name="Text Placeholder 10">
            <a:extLst>
              <a:ext uri="{FF2B5EF4-FFF2-40B4-BE49-F238E27FC236}">
                <a16:creationId xmlns:a16="http://schemas.microsoft.com/office/drawing/2014/main" id="{1BF30512-FBFE-40CF-8565-50BAA99A4FDC}"/>
              </a:ext>
            </a:extLst>
          </p:cNvPr>
          <p:cNvSpPr>
            <a:spLocks noGrp="1"/>
          </p:cNvSpPr>
          <p:nvPr>
            <p:ph type="body" sz="quarter" idx="23" hasCustomPrompt="1"/>
          </p:nvPr>
        </p:nvSpPr>
        <p:spPr>
          <a:xfrm>
            <a:off x="6620256" y="4983480"/>
            <a:ext cx="786384" cy="655984"/>
          </a:xfrm>
        </p:spPr>
        <p:txBody>
          <a:bodyPr anchor="b" anchorCtr="0">
            <a:noAutofit/>
          </a:bodyPr>
          <a:lstStyle>
            <a:lvl1pPr marL="0" indent="0">
              <a:buNone/>
              <a:defRPr sz="3600" b="0" spc="300" baseline="30000">
                <a:solidFill>
                  <a:schemeClr val="tx2"/>
                </a:solidFill>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No.</a:t>
            </a:r>
          </a:p>
        </p:txBody>
      </p:sp>
      <p:sp>
        <p:nvSpPr>
          <p:cNvPr id="22" name="Text Placeholder 13">
            <a:extLst>
              <a:ext uri="{FF2B5EF4-FFF2-40B4-BE49-F238E27FC236}">
                <a16:creationId xmlns:a16="http://schemas.microsoft.com/office/drawing/2014/main" id="{29E43D0B-1071-466B-B883-92B9D02F09E8}"/>
              </a:ext>
            </a:extLst>
          </p:cNvPr>
          <p:cNvSpPr>
            <a:spLocks noGrp="1"/>
          </p:cNvSpPr>
          <p:nvPr>
            <p:ph type="body" sz="quarter" idx="24" hasCustomPrompt="1"/>
          </p:nvPr>
        </p:nvSpPr>
        <p:spPr>
          <a:xfrm>
            <a:off x="7187184" y="5111496"/>
            <a:ext cx="731520" cy="731520"/>
          </a:xfrm>
        </p:spPr>
        <p:txBody>
          <a:bodyPr anchor="b" anchorCtr="0">
            <a:normAutofit/>
          </a:bodyPr>
          <a:lstStyle>
            <a:lvl1pPr marL="0" indent="0">
              <a:buNone/>
              <a:defRPr sz="56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grpSp>
        <p:nvGrpSpPr>
          <p:cNvPr id="23" name="Group 22">
            <a:extLst>
              <a:ext uri="{FF2B5EF4-FFF2-40B4-BE49-F238E27FC236}">
                <a16:creationId xmlns:a16="http://schemas.microsoft.com/office/drawing/2014/main" id="{250BA95E-CDDF-419E-808E-3B59CA01E4E8}"/>
              </a:ext>
              <a:ext uri="{C183D7F6-B498-43B3-948B-1728B52AA6E4}">
                <adec:decorative xmlns:adec="http://schemas.microsoft.com/office/drawing/2017/decorative" xmlns="" val="1"/>
              </a:ext>
            </a:extLst>
          </p:cNvPr>
          <p:cNvGrpSpPr/>
          <p:nvPr userDrawn="1"/>
        </p:nvGrpSpPr>
        <p:grpSpPr>
          <a:xfrm>
            <a:off x="7009472" y="1943463"/>
            <a:ext cx="3832828" cy="2136"/>
            <a:chOff x="7009472" y="1943463"/>
            <a:chExt cx="3832828" cy="2136"/>
          </a:xfrm>
          <a:solidFill>
            <a:schemeClr val="accent3">
              <a:lumMod val="25000"/>
            </a:schemeClr>
          </a:solidFill>
        </p:grpSpPr>
        <p:cxnSp>
          <p:nvCxnSpPr>
            <p:cNvPr id="24" name="Straight Connector 23">
              <a:extLst>
                <a:ext uri="{FF2B5EF4-FFF2-40B4-BE49-F238E27FC236}">
                  <a16:creationId xmlns:a16="http://schemas.microsoft.com/office/drawing/2014/main" id="{D67A0655-E45C-49C2-AADC-0829E7E67581}"/>
                </a:ext>
              </a:extLst>
            </p:cNvPr>
            <p:cNvCxnSpPr>
              <a:cxnSpLocks/>
            </p:cNvCxnSpPr>
            <p:nvPr/>
          </p:nvCxnSpPr>
          <p:spPr>
            <a:xfrm>
              <a:off x="7009472" y="1943463"/>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13C2C0-9B08-4EDE-B15B-FF5C1BB55327}"/>
                </a:ext>
              </a:extLst>
            </p:cNvPr>
            <p:cNvCxnSpPr>
              <a:cxnSpLocks/>
            </p:cNvCxnSpPr>
            <p:nvPr/>
          </p:nvCxnSpPr>
          <p:spPr>
            <a:xfrm>
              <a:off x="9470700" y="1945599"/>
              <a:ext cx="1371600" cy="0"/>
            </a:xfrm>
            <a:prstGeom prst="line">
              <a:avLst/>
            </a:prstGeom>
            <a:grpFill/>
            <a:ln w="1270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grpSp>
      <p:pic>
        <p:nvPicPr>
          <p:cNvPr id="26" name="Graphic 25" descr="sprig icon">
            <a:extLst>
              <a:ext uri="{FF2B5EF4-FFF2-40B4-BE49-F238E27FC236}">
                <a16:creationId xmlns:a16="http://schemas.microsoft.com/office/drawing/2014/main" id="{19D5E825-EB79-4044-93F6-2C3F849013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9691531" flipH="1">
            <a:off x="8536514" y="1719135"/>
            <a:ext cx="808894" cy="359243"/>
          </a:xfrm>
          <a:prstGeom prst="rect">
            <a:avLst/>
          </a:prstGeom>
        </p:spPr>
      </p:pic>
    </p:spTree>
    <p:extLst>
      <p:ext uri="{BB962C8B-B14F-4D97-AF65-F5344CB8AC3E}">
        <p14:creationId xmlns:p14="http://schemas.microsoft.com/office/powerpoint/2010/main" val="4049759527"/>
      </p:ext>
    </p:extLst>
  </p:cSld>
  <p:clrMapOvr>
    <a:masterClrMapping/>
  </p:clrMapOvr>
  <p:extLst>
    <p:ext uri="{DCECCB84-F9BA-43D5-87BE-67443E8EF086}">
      <p15:sldGuideLst xmlns:p15="http://schemas.microsoft.com/office/powerpoint/2012/main">
        <p15:guide id="1" orient="horz" pos="17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AE52EF6E-0B58-484F-94A5-9BAA116171BF}"/>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09600" y="914400"/>
            <a:ext cx="10972800" cy="5029200"/>
          </a:xfrm>
          <a:ln w="38100">
            <a:solidFill>
              <a:schemeClr val="tx2"/>
            </a:solidFill>
          </a:ln>
        </p:spPr>
        <p:txBody>
          <a:bodyPr lIns="914400" rIns="914400" anchor="ctr">
            <a:noAutofit/>
          </a:bodyPr>
          <a:lstStyle>
            <a:lvl1pPr algn="ctr">
              <a:defRPr sz="3200">
                <a:solidFill>
                  <a:schemeClr val="tx2">
                    <a:lumMod val="20000"/>
                    <a:lumOff val="8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066800" y="4589463"/>
            <a:ext cx="10058400" cy="585216"/>
          </a:xfrm>
        </p:spPr>
        <p:txBody>
          <a:bodyPr/>
          <a:lstStyle>
            <a:lvl1pPr marL="0" indent="0" algn="ctr">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a:xfrm>
            <a:off x="457200" y="6488702"/>
            <a:ext cx="2743200" cy="182880"/>
          </a:xfrm>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8995608" y="6488702"/>
            <a:ext cx="2743200" cy="182880"/>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ypothesi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EE5B85B-2CE4-49C6-A626-897037552E6D}"/>
              </a:ext>
            </a:extLst>
          </p:cNvPr>
          <p:cNvSpPr>
            <a:spLocks noGrp="1"/>
          </p:cNvSpPr>
          <p:nvPr>
            <p:ph type="pic" sz="quarter" idx="14"/>
          </p:nvPr>
        </p:nvSpPr>
        <p:spPr>
          <a:xfrm>
            <a:off x="1524" y="0"/>
            <a:ext cx="12188952"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4270248" y="1280160"/>
            <a:ext cx="3657600" cy="914400"/>
          </a:xfrm>
        </p:spPr>
        <p:txBody>
          <a:bodyPr/>
          <a:lstStyle>
            <a:lvl1pPr algn="ctr">
              <a:defRPr>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4270248" y="2642616"/>
            <a:ext cx="3657600" cy="1078992"/>
          </a:xfrm>
        </p:spPr>
        <p:txBody>
          <a:bodyPr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4270248" y="4315968"/>
            <a:ext cx="3657600" cy="822960"/>
          </a:xfrm>
        </p:spPr>
        <p:txBody>
          <a:bodyPr anchor="t">
            <a:normAutofit/>
          </a:bodyPr>
          <a:lstStyle>
            <a:lvl1pPr marL="0" indent="0" algn="ctr">
              <a:lnSpc>
                <a:spcPts val="2100"/>
              </a:lnSpc>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Conference presentation</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centa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454152" y="749808"/>
            <a:ext cx="11283696" cy="914400"/>
          </a:xfrm>
        </p:spPr>
        <p:txBody>
          <a:bodyPr anchor="ctr"/>
          <a:lstStyle>
            <a:lvl1pPr algn="ctr">
              <a:defRPr sz="320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876300" y="2317750"/>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Content Placeholder 2">
            <a:extLst>
              <a:ext uri="{FF2B5EF4-FFF2-40B4-BE49-F238E27FC236}">
                <a16:creationId xmlns:a16="http://schemas.microsoft.com/office/drawing/2014/main" id="{9F79AF1F-7242-4F30-8C34-3161A601D69C}"/>
              </a:ext>
            </a:extLst>
          </p:cNvPr>
          <p:cNvSpPr>
            <a:spLocks noGrp="1"/>
          </p:cNvSpPr>
          <p:nvPr>
            <p:ph idx="13"/>
          </p:nvPr>
        </p:nvSpPr>
        <p:spPr>
          <a:xfrm>
            <a:off x="8943975" y="2317749"/>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651CEFA7-BDAC-4AF4-9581-D5F23678BD4A}"/>
              </a:ext>
            </a:extLst>
          </p:cNvPr>
          <p:cNvSpPr>
            <a:spLocks noGrp="1"/>
          </p:cNvSpPr>
          <p:nvPr>
            <p:ph idx="14"/>
          </p:nvPr>
        </p:nvSpPr>
        <p:spPr>
          <a:xfrm>
            <a:off x="6254750" y="2317748"/>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A3BA914A-7D10-4F7D-B226-5324D5329F71}"/>
              </a:ext>
            </a:extLst>
          </p:cNvPr>
          <p:cNvSpPr>
            <a:spLocks noGrp="1"/>
          </p:cNvSpPr>
          <p:nvPr>
            <p:ph idx="15"/>
          </p:nvPr>
        </p:nvSpPr>
        <p:spPr>
          <a:xfrm>
            <a:off x="3565525" y="2317748"/>
            <a:ext cx="2377440" cy="3540125"/>
          </a:xfrm>
        </p:spPr>
        <p:txBody>
          <a:bodyPr>
            <a:normAutofit/>
          </a:bodyPr>
          <a:lstStyle>
            <a:lvl1pPr marL="0" indent="0">
              <a:buNone/>
              <a:defRPr sz="1400">
                <a:solidFill>
                  <a:schemeClr val="accent3"/>
                </a:solidFill>
              </a:defRPr>
            </a:lvl1pPr>
            <a:lvl2pPr marL="457200" indent="0">
              <a:buNone/>
              <a:defRPr sz="1400">
                <a:solidFill>
                  <a:schemeClr val="accent3"/>
                </a:solidFill>
              </a:defRPr>
            </a:lvl2pPr>
            <a:lvl3pPr marL="914400" indent="0">
              <a:buNone/>
              <a:defRPr sz="1400">
                <a:solidFill>
                  <a:schemeClr val="accent3"/>
                </a:solidFill>
              </a:defRPr>
            </a:lvl3pPr>
            <a:lvl4pPr marL="1371600" indent="0">
              <a:buNone/>
              <a:defRPr sz="1400">
                <a:solidFill>
                  <a:schemeClr val="accent3"/>
                </a:solidFill>
              </a:defRPr>
            </a:lvl4pPr>
            <a:lvl5pPr marL="1828800" indent="0">
              <a:buNone/>
              <a:defRPr sz="1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A111B60-CB4D-4836-B3B0-99E3A740B087}"/>
              </a:ext>
            </a:extLst>
          </p:cNvPr>
          <p:cNvCxnSpPr>
            <a:cxnSpLocks/>
          </p:cNvCxnSpPr>
          <p:nvPr userDrawn="1"/>
        </p:nvCxnSpPr>
        <p:spPr>
          <a:xfrm>
            <a:off x="6781800" y="1992404"/>
            <a:ext cx="29337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077C5C-B350-49D7-9F72-CC7402D7F3AF}"/>
              </a:ext>
            </a:extLst>
          </p:cNvPr>
          <p:cNvCxnSpPr>
            <a:cxnSpLocks/>
          </p:cNvCxnSpPr>
          <p:nvPr userDrawn="1"/>
        </p:nvCxnSpPr>
        <p:spPr>
          <a:xfrm>
            <a:off x="2479675" y="1992404"/>
            <a:ext cx="30067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descr="sprig icon">
            <a:extLst>
              <a:ext uri="{FF2B5EF4-FFF2-40B4-BE49-F238E27FC236}">
                <a16:creationId xmlns:a16="http://schemas.microsoft.com/office/drawing/2014/main" id="{3455B0EC-C4D6-4967-AA15-F5B9787992F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9691531" flipH="1">
            <a:off x="5678556" y="1759981"/>
            <a:ext cx="914400" cy="406100"/>
          </a:xfrm>
          <a:prstGeom prst="rect">
            <a:avLst/>
          </a:prstGeom>
        </p:spPr>
      </p:pic>
    </p:spTree>
    <p:extLst>
      <p:ext uri="{BB962C8B-B14F-4D97-AF65-F5344CB8AC3E}">
        <p14:creationId xmlns:p14="http://schemas.microsoft.com/office/powerpoint/2010/main" val="29888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ing great product">
    <p:bg>
      <p:bgPr>
        <a:solidFill>
          <a:schemeClr val="accent3">
            <a:lumMod val="1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3DD5414-F5B4-4934-A635-6276FB3ED997}"/>
              </a:ext>
            </a:extLst>
          </p:cNvPr>
          <p:cNvSpPr>
            <a:spLocks noGrp="1"/>
          </p:cNvSpPr>
          <p:nvPr>
            <p:ph type="pic" sz="quarter" idx="14"/>
          </p:nvPr>
        </p:nvSpPr>
        <p:spPr>
          <a:xfrm>
            <a:off x="0" y="0"/>
            <a:ext cx="6096000" cy="6858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779514" y="958515"/>
            <a:ext cx="4398264" cy="914400"/>
          </a:xfrm>
        </p:spPr>
        <p:txBody>
          <a:bodyPr>
            <a:normAutofit/>
          </a:bodyPr>
          <a:lstStyle>
            <a:lvl1pPr algn="ctr">
              <a:defRPr sz="2900" spc="100" baseline="0">
                <a:solidFill>
                  <a:schemeClr val="accent3"/>
                </a:solidFill>
              </a:defRPr>
            </a:lvl1pPr>
          </a:lstStyle>
          <a:p>
            <a:r>
              <a:rPr lang="en-US" dirty="0"/>
              <a:t>Click to edit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7104888" y="2816352"/>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13" name="Content Placeholder 2">
            <a:extLst>
              <a:ext uri="{FF2B5EF4-FFF2-40B4-BE49-F238E27FC236}">
                <a16:creationId xmlns:a16="http://schemas.microsoft.com/office/drawing/2014/main" id="{B0BB0A7E-D7A2-4EFF-A134-B2AD0D06FDC6}"/>
              </a:ext>
            </a:extLst>
          </p:cNvPr>
          <p:cNvSpPr>
            <a:spLocks noGrp="1"/>
          </p:cNvSpPr>
          <p:nvPr>
            <p:ph idx="15" hasCustomPrompt="1"/>
          </p:nvPr>
        </p:nvSpPr>
        <p:spPr>
          <a:xfrm>
            <a:off x="7104888" y="3922776"/>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sp>
        <p:nvSpPr>
          <p:cNvPr id="14" name="Content Placeholder 2">
            <a:extLst>
              <a:ext uri="{FF2B5EF4-FFF2-40B4-BE49-F238E27FC236}">
                <a16:creationId xmlns:a16="http://schemas.microsoft.com/office/drawing/2014/main" id="{6C900BA0-1BE3-4C3A-95B2-0DFEE734031C}"/>
              </a:ext>
            </a:extLst>
          </p:cNvPr>
          <p:cNvSpPr>
            <a:spLocks noGrp="1"/>
          </p:cNvSpPr>
          <p:nvPr>
            <p:ph idx="16" hasCustomPrompt="1"/>
          </p:nvPr>
        </p:nvSpPr>
        <p:spPr>
          <a:xfrm>
            <a:off x="7104888" y="5084064"/>
            <a:ext cx="3749040" cy="640080"/>
          </a:xfrm>
        </p:spPr>
        <p:txBody>
          <a:bodyPr>
            <a:noAutofit/>
          </a:bodyPr>
          <a:lstStyle>
            <a:lvl1pPr marL="0" indent="0" algn="ctr">
              <a:lnSpc>
                <a:spcPts val="2100"/>
              </a:lnSpc>
              <a:buNone/>
              <a:defRPr sz="16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edit text</a:t>
            </a:r>
          </a:p>
        </p:txBody>
      </p:sp>
      <p:cxnSp>
        <p:nvCxnSpPr>
          <p:cNvPr id="10" name="Straight Connector 9">
            <a:extLst>
              <a:ext uri="{FF2B5EF4-FFF2-40B4-BE49-F238E27FC236}">
                <a16:creationId xmlns:a16="http://schemas.microsoft.com/office/drawing/2014/main" id="{D9783C95-300F-479E-8A8E-9F6BE3C723D9}"/>
              </a:ext>
            </a:extLst>
          </p:cNvPr>
          <p:cNvCxnSpPr>
            <a:cxnSpLocks/>
          </p:cNvCxnSpPr>
          <p:nvPr userDrawn="1"/>
        </p:nvCxnSpPr>
        <p:spPr>
          <a:xfrm>
            <a:off x="7231888" y="2340201"/>
            <a:ext cx="1140587"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09354D-0D6D-4528-8858-7768965572A6}"/>
              </a:ext>
            </a:extLst>
          </p:cNvPr>
          <p:cNvCxnSpPr>
            <a:cxnSpLocks/>
          </p:cNvCxnSpPr>
          <p:nvPr userDrawn="1"/>
        </p:nvCxnSpPr>
        <p:spPr>
          <a:xfrm>
            <a:off x="9563100" y="2349065"/>
            <a:ext cx="1181232" cy="0"/>
          </a:xfrm>
          <a:prstGeom prst="line">
            <a:avLst/>
          </a:prstGeom>
          <a:solidFill>
            <a:schemeClr val="tx2"/>
          </a:solid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1117FA-5C64-4802-BBCD-D39A5647932B}"/>
              </a:ext>
            </a:extLst>
          </p:cNvPr>
          <p:cNvCxnSpPr>
            <a:cxnSpLocks/>
          </p:cNvCxnSpPr>
          <p:nvPr userDrawn="1"/>
        </p:nvCxnSpPr>
        <p:spPr>
          <a:xfrm>
            <a:off x="8740521" y="3688966"/>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F332D5-721A-4CD6-9D74-70D7D0201874}"/>
              </a:ext>
            </a:extLst>
          </p:cNvPr>
          <p:cNvCxnSpPr>
            <a:cxnSpLocks/>
          </p:cNvCxnSpPr>
          <p:nvPr userDrawn="1"/>
        </p:nvCxnSpPr>
        <p:spPr>
          <a:xfrm>
            <a:off x="8740521" y="4789102"/>
            <a:ext cx="457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1C4C1E95-18BD-4ADE-AC3B-864D92FB84A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9691531" flipH="1">
            <a:off x="8578136" y="2151786"/>
            <a:ext cx="808894" cy="359243"/>
          </a:xfrm>
          <a:prstGeom prst="rect">
            <a:avLst/>
          </a:prstGeom>
        </p:spPr>
      </p:pic>
    </p:spTree>
    <p:extLst>
      <p:ext uri="{BB962C8B-B14F-4D97-AF65-F5344CB8AC3E}">
        <p14:creationId xmlns:p14="http://schemas.microsoft.com/office/powerpoint/2010/main" val="4020370120"/>
      </p:ext>
    </p:extLst>
  </p:cSld>
  <p:clrMapOvr>
    <a:masterClrMapping/>
  </p:clrMapOvr>
  <p:extLst>
    <p:ext uri="{DCECCB84-F9BA-43D5-87BE-67443E8EF086}">
      <p15:sldGuideLst xmlns:p15="http://schemas.microsoft.com/office/powerpoint/2012/main">
        <p15:guide id="1" pos="7392" userDrawn="1">
          <p15:clr>
            <a:srgbClr val="FBAE40"/>
          </p15:clr>
        </p15:guide>
        <p15:guide id="2" pos="4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457200" y="6488702"/>
            <a:ext cx="2743200" cy="182880"/>
          </a:xfrm>
          <a:prstGeom prst="rect">
            <a:avLst/>
          </a:prstGeom>
        </p:spPr>
        <p:txBody>
          <a:bodyPr vert="horz" lIns="91440" tIns="45720" rIns="91440" bIns="45720" rtlCol="0" anchor="b" anchorCtr="0"/>
          <a:lstStyle>
            <a:lvl1pPr algn="l">
              <a:defRPr sz="1000" spc="300">
                <a:solidFill>
                  <a:schemeClr val="bg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488702"/>
            <a:ext cx="4114800" cy="182880"/>
          </a:xfrm>
          <a:prstGeom prst="rect">
            <a:avLst/>
          </a:prstGeom>
        </p:spPr>
        <p:txBody>
          <a:bodyPr vert="horz" lIns="91440" tIns="45720" rIns="91440" bIns="45720" rtlCol="0" anchor="b" anchorCtr="0"/>
          <a:lstStyle>
            <a:lvl1pPr algn="ctr">
              <a:defRPr sz="1000" spc="300">
                <a:solidFill>
                  <a:schemeClr val="bg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997696" y="6488702"/>
            <a:ext cx="2743200" cy="182880"/>
          </a:xfrm>
          <a:prstGeom prst="rect">
            <a:avLst/>
          </a:prstGeom>
        </p:spPr>
        <p:txBody>
          <a:bodyPr vert="horz" lIns="91440" tIns="45720" rIns="91440" bIns="45720" rtlCol="0" anchor="b" anchorCtr="0"/>
          <a:lstStyle>
            <a:lvl1pPr algn="r">
              <a:defRPr sz="1000">
                <a:solidFill>
                  <a:schemeClr val="bg1"/>
                </a:solidFill>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51" r:id="rId4"/>
    <p:sldLayoutId id="2147483677" r:id="rId5"/>
    <p:sldLayoutId id="2147483667" r:id="rId6"/>
    <p:sldLayoutId id="2147483668" r:id="rId7"/>
    <p:sldLayoutId id="2147483656" r:id="rId8"/>
    <p:sldLayoutId id="2147483671" r:id="rId9"/>
    <p:sldLayoutId id="2147483674" r:id="rId10"/>
    <p:sldLayoutId id="2147483678" r:id="rId11"/>
    <p:sldLayoutId id="2147483675" r:id="rId12"/>
    <p:sldLayoutId id="2147483682" r:id="rId13"/>
    <p:sldLayoutId id="2147483666" r:id="rId14"/>
    <p:sldLayoutId id="2147483676" r:id="rId15"/>
    <p:sldLayoutId id="2147483650" r:id="rId16"/>
    <p:sldLayoutId id="2147483670" r:id="rId17"/>
    <p:sldLayoutId id="2147483653" r:id="rId18"/>
    <p:sldLayoutId id="2147483652" r:id="rId19"/>
  </p:sldLayoutIdLst>
  <p:hf hdr="0"/>
  <p:txStyles>
    <p:titleStyle>
      <a:lvl1pPr algn="l" defTabSz="914400" rtl="0" eaLnBrk="1" latinLnBrk="0" hangingPunct="1">
        <a:lnSpc>
          <a:spcPct val="90000"/>
        </a:lnSpc>
        <a:spcBef>
          <a:spcPct val="0"/>
        </a:spcBef>
        <a:buNone/>
        <a:defRPr sz="3200" kern="1200" spc="40" baseline="0">
          <a:solidFill>
            <a:schemeClr val="accent3">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2" userDrawn="1">
          <p15:clr>
            <a:srgbClr val="FBAE40"/>
          </p15:clr>
        </p15:guide>
        <p15:guide id="4" pos="7128" userDrawn="1">
          <p15:clr>
            <a:srgbClr val="FBAE40"/>
          </p15:clr>
        </p15:guide>
        <p15:guide id="5" pos="288" userDrawn="1">
          <p15:clr>
            <a:srgbClr val="F26B43"/>
          </p15:clr>
        </p15:guide>
        <p15:guide id="6" pos="73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anduouts/Minutes%20Package%20Handout%20for%20November%208%20Webinar%20-%20LSSU%20-%20October%202022.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Placeholder 74" descr="photo of leather briefcase on some paper">
            <a:extLst>
              <a:ext uri="{FF2B5EF4-FFF2-40B4-BE49-F238E27FC236}">
                <a16:creationId xmlns:a16="http://schemas.microsoft.com/office/drawing/2014/main" id="{81B90C65-1DA4-4E3B-93DD-50C02E869756}"/>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rcRect/>
          <a:stretch/>
        </p:blipFill>
        <p:spPr>
          <a:xfrm>
            <a:off x="1524" y="0"/>
            <a:ext cx="12188952" cy="6858000"/>
          </a:xfrm>
        </p:spPr>
      </p:pic>
      <p:sp>
        <p:nvSpPr>
          <p:cNvPr id="46" name="Title 45">
            <a:extLst>
              <a:ext uri="{FF2B5EF4-FFF2-40B4-BE49-F238E27FC236}">
                <a16:creationId xmlns:a16="http://schemas.microsoft.com/office/drawing/2014/main" id="{70F6BB83-FE06-42C6-8C19-9F085DD9A9BF}"/>
              </a:ext>
            </a:extLst>
          </p:cNvPr>
          <p:cNvSpPr>
            <a:spLocks noGrp="1"/>
          </p:cNvSpPr>
          <p:nvPr>
            <p:ph type="ctrTitle"/>
          </p:nvPr>
        </p:nvSpPr>
        <p:spPr>
          <a:xfrm>
            <a:off x="458723" y="4290115"/>
            <a:ext cx="11274552" cy="1162499"/>
          </a:xfrm>
        </p:spPr>
        <p:txBody>
          <a:bodyPr>
            <a:normAutofit/>
          </a:bodyPr>
          <a:lstStyle/>
          <a:p>
            <a:r>
              <a:rPr lang="en-US" dirty="0"/>
              <a:t>From Meetings to Minutes</a:t>
            </a:r>
          </a:p>
        </p:txBody>
      </p:sp>
      <p:sp>
        <p:nvSpPr>
          <p:cNvPr id="99" name="Subtitle 98">
            <a:extLst>
              <a:ext uri="{FF2B5EF4-FFF2-40B4-BE49-F238E27FC236}">
                <a16:creationId xmlns:a16="http://schemas.microsoft.com/office/drawing/2014/main" id="{3E1C2516-A9DD-4DE3-A1B1-CDA13607697C}"/>
              </a:ext>
            </a:extLst>
          </p:cNvPr>
          <p:cNvSpPr>
            <a:spLocks noGrp="1"/>
          </p:cNvSpPr>
          <p:nvPr>
            <p:ph type="subTitle" idx="1"/>
          </p:nvPr>
        </p:nvSpPr>
        <p:spPr>
          <a:xfrm>
            <a:off x="458723" y="5452614"/>
            <a:ext cx="5637271" cy="1291086"/>
          </a:xfrm>
        </p:spPr>
        <p:txBody>
          <a:bodyPr>
            <a:normAutofit fontScale="77500" lnSpcReduction="20000"/>
          </a:bodyPr>
          <a:lstStyle/>
          <a:p>
            <a:r>
              <a:rPr lang="en-US" dirty="0"/>
              <a:t>Presented by:  </a:t>
            </a:r>
          </a:p>
          <a:p>
            <a:r>
              <a:rPr lang="en-US" dirty="0"/>
              <a:t>Angela Irwin, president</a:t>
            </a:r>
          </a:p>
          <a:p>
            <a:r>
              <a:rPr lang="en-US" dirty="0" err="1"/>
              <a:t>Airwin</a:t>
            </a:r>
            <a:r>
              <a:rPr lang="en-US" dirty="0"/>
              <a:t> educational services, </a:t>
            </a:r>
            <a:r>
              <a:rPr lang="en-US" dirty="0" err="1"/>
              <a:t>llc</a:t>
            </a:r>
            <a:endParaRPr lang="en-US" dirty="0"/>
          </a:p>
          <a:p>
            <a:r>
              <a:rPr lang="en-US" dirty="0"/>
              <a:t>AND</a:t>
            </a:r>
          </a:p>
          <a:p>
            <a:r>
              <a:rPr lang="en-US" dirty="0"/>
              <a:t>Lake Superior State </a:t>
            </a:r>
            <a:r>
              <a:rPr lang="en-US" dirty="0" err="1"/>
              <a:t>UnIversity</a:t>
            </a:r>
            <a:endParaRPr lang="en-US" dirty="0"/>
          </a:p>
          <a:p>
            <a:r>
              <a:rPr lang="en-US" dirty="0"/>
              <a:t>Charter Schools Office</a:t>
            </a:r>
          </a:p>
        </p:txBody>
      </p:sp>
      <p:sp>
        <p:nvSpPr>
          <p:cNvPr id="100" name="Text Placeholder 99">
            <a:extLst>
              <a:ext uri="{FF2B5EF4-FFF2-40B4-BE49-F238E27FC236}">
                <a16:creationId xmlns:a16="http://schemas.microsoft.com/office/drawing/2014/main" id="{3A6E016E-983A-46B3-9B7A-F909E2EE329A}"/>
              </a:ext>
            </a:extLst>
          </p:cNvPr>
          <p:cNvSpPr>
            <a:spLocks noGrp="1"/>
          </p:cNvSpPr>
          <p:nvPr>
            <p:ph type="body" sz="quarter" idx="13"/>
          </p:nvPr>
        </p:nvSpPr>
        <p:spPr>
          <a:xfrm>
            <a:off x="6095993" y="5452614"/>
            <a:ext cx="5637269" cy="1291086"/>
          </a:xfrm>
        </p:spPr>
        <p:txBody>
          <a:bodyPr/>
          <a:lstStyle/>
          <a:p>
            <a:r>
              <a:rPr lang="en-US" dirty="0"/>
              <a:t>November 8, 2022</a:t>
            </a:r>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960120" y="960120"/>
            <a:ext cx="4645152" cy="914400"/>
          </a:xfrm>
        </p:spPr>
        <p:txBody>
          <a:bodyPr/>
          <a:lstStyle/>
          <a:p>
            <a:r>
              <a:rPr lang="en-US" dirty="0"/>
              <a:t>Open Meetings Act</a:t>
            </a:r>
          </a:p>
        </p:txBody>
      </p:sp>
      <p:sp>
        <p:nvSpPr>
          <p:cNvPr id="35" name="Slide Number Placeholder 34">
            <a:extLst>
              <a:ext uri="{FF2B5EF4-FFF2-40B4-BE49-F238E27FC236}">
                <a16:creationId xmlns:a16="http://schemas.microsoft.com/office/drawing/2014/main" id="{8E1AC5C9-EB48-467F-A73C-3E2E0A794DE9}"/>
              </a:ext>
            </a:extLst>
          </p:cNvPr>
          <p:cNvSpPr>
            <a:spLocks noGrp="1"/>
          </p:cNvSpPr>
          <p:nvPr>
            <p:ph type="sldNum" sz="quarter" idx="12"/>
          </p:nvPr>
        </p:nvSpPr>
        <p:spPr>
          <a:xfrm>
            <a:off x="8997696" y="6488702"/>
            <a:ext cx="2743200" cy="182880"/>
          </a:xfrm>
        </p:spPr>
        <p:txBody>
          <a:bodyPr/>
          <a:lstStyle/>
          <a:p>
            <a:fld id="{B5CEABB6-07DC-46E8-9B57-56EC44A396E5}" type="slidenum">
              <a:rPr lang="en-US" smtClean="0"/>
              <a:pPr/>
              <a:t>2</a:t>
            </a:fld>
            <a:endParaRPr lang="en-US" dirty="0"/>
          </a:p>
        </p:txBody>
      </p:sp>
      <p:pic>
        <p:nvPicPr>
          <p:cNvPr id="14" name="Picture 13">
            <a:extLst>
              <a:ext uri="{FF2B5EF4-FFF2-40B4-BE49-F238E27FC236}">
                <a16:creationId xmlns:a16="http://schemas.microsoft.com/office/drawing/2014/main" id="{F6EF1825-E454-5F0C-C83D-889B1A90B68F}"/>
              </a:ext>
            </a:extLst>
          </p:cNvPr>
          <p:cNvPicPr>
            <a:picLocks noChangeAspect="1"/>
          </p:cNvPicPr>
          <p:nvPr/>
        </p:nvPicPr>
        <p:blipFill rotWithShape="1">
          <a:blip r:embed="rId3"/>
          <a:srcRect l="18590" t="15117" r="60737" b="4910"/>
          <a:stretch/>
        </p:blipFill>
        <p:spPr bwMode="auto">
          <a:xfrm>
            <a:off x="7483222" y="960120"/>
            <a:ext cx="3866096" cy="4849009"/>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30471ED-E53B-9005-7E12-46D747911F41}"/>
              </a:ext>
            </a:extLst>
          </p:cNvPr>
          <p:cNvSpPr txBox="1"/>
          <p:nvPr/>
        </p:nvSpPr>
        <p:spPr>
          <a:xfrm>
            <a:off x="1326776" y="3074894"/>
            <a:ext cx="4114800" cy="646331"/>
          </a:xfrm>
          <a:prstGeom prst="rect">
            <a:avLst/>
          </a:prstGeom>
          <a:noFill/>
        </p:spPr>
        <p:txBody>
          <a:bodyPr wrap="square" rtlCol="0">
            <a:spAutoFit/>
          </a:bodyPr>
          <a:lstStyle/>
          <a:p>
            <a:pPr algn="ctr"/>
            <a:r>
              <a:rPr lang="en-US" sz="3600" b="1" i="1" dirty="0"/>
              <a:t>A Brief Overview</a:t>
            </a:r>
          </a:p>
        </p:txBody>
      </p:sp>
    </p:spTree>
    <p:extLst>
      <p:ext uri="{BB962C8B-B14F-4D97-AF65-F5344CB8AC3E}">
        <p14:creationId xmlns:p14="http://schemas.microsoft.com/office/powerpoint/2010/main" val="30520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hoto of business man writing in journal&#10;">
            <a:extLst>
              <a:ext uri="{FF2B5EF4-FFF2-40B4-BE49-F238E27FC236}">
                <a16:creationId xmlns:a16="http://schemas.microsoft.com/office/drawing/2014/main" id="{548A53BA-7AEE-4BAB-A2AA-9234417FE05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524" y="-76200"/>
            <a:ext cx="12188952" cy="6858000"/>
          </a:xfrm>
        </p:spPr>
      </p:pic>
      <p:sp>
        <p:nvSpPr>
          <p:cNvPr id="17" name="Slide Number Placeholder 16">
            <a:extLst>
              <a:ext uri="{FF2B5EF4-FFF2-40B4-BE49-F238E27FC236}">
                <a16:creationId xmlns:a16="http://schemas.microsoft.com/office/drawing/2014/main" id="{4788973B-466C-4C76-B228-D9501EE73184}"/>
              </a:ext>
            </a:extLst>
          </p:cNvPr>
          <p:cNvSpPr>
            <a:spLocks noGrp="1"/>
          </p:cNvSpPr>
          <p:nvPr>
            <p:ph type="sldNum" sz="quarter" idx="12"/>
          </p:nvPr>
        </p:nvSpPr>
        <p:spPr>
          <a:xfrm>
            <a:off x="8997696" y="6488702"/>
            <a:ext cx="2743200" cy="182880"/>
          </a:xfrm>
        </p:spPr>
        <p:txBody>
          <a:bodyPr/>
          <a:lstStyle/>
          <a:p>
            <a:fld id="{B5CEABB6-07DC-46E8-9B57-56EC44A396E5}" type="slidenum">
              <a:rPr lang="en-US" smtClean="0"/>
              <a:pPr/>
              <a:t>3</a:t>
            </a:fld>
            <a:endParaRPr lang="en-US" dirty="0"/>
          </a:p>
        </p:txBody>
      </p:sp>
      <p:cxnSp>
        <p:nvCxnSpPr>
          <p:cNvPr id="9" name="Straight Connector 8">
            <a:extLst>
              <a:ext uri="{FF2B5EF4-FFF2-40B4-BE49-F238E27FC236}">
                <a16:creationId xmlns:a16="http://schemas.microsoft.com/office/drawing/2014/main" id="{E1DA684F-F04D-4BEA-9DE7-266132513CF7}"/>
              </a:ext>
              <a:ext uri="{C183D7F6-B498-43B3-948B-1728B52AA6E4}">
                <adec:decorative xmlns:adec="http://schemas.microsoft.com/office/drawing/2017/decorative" xmlns="" val="1"/>
              </a:ext>
            </a:extLst>
          </p:cNvPr>
          <p:cNvCxnSpPr>
            <a:cxnSpLocks/>
          </p:cNvCxnSpPr>
          <p:nvPr/>
        </p:nvCxnSpPr>
        <p:spPr>
          <a:xfrm>
            <a:off x="1005398" y="1874520"/>
            <a:ext cx="2860705"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7FFA688E-B23F-528A-EE9A-87D769DB6D51}"/>
              </a:ext>
            </a:extLst>
          </p:cNvPr>
          <p:cNvSpPr>
            <a:spLocks noGrp="1"/>
          </p:cNvSpPr>
          <p:nvPr>
            <p:ph type="title"/>
          </p:nvPr>
        </p:nvSpPr>
        <p:spPr/>
        <p:txBody>
          <a:bodyPr/>
          <a:lstStyle/>
          <a:p>
            <a:r>
              <a:rPr lang="en-US" dirty="0"/>
              <a:t>Meeting Types</a:t>
            </a:r>
          </a:p>
        </p:txBody>
      </p:sp>
      <p:sp>
        <p:nvSpPr>
          <p:cNvPr id="7" name="TextBox 6">
            <a:extLst>
              <a:ext uri="{FF2B5EF4-FFF2-40B4-BE49-F238E27FC236}">
                <a16:creationId xmlns:a16="http://schemas.microsoft.com/office/drawing/2014/main" id="{379346C9-E2A2-4918-DB70-8E06E526CDAF}"/>
              </a:ext>
            </a:extLst>
          </p:cNvPr>
          <p:cNvSpPr txBox="1"/>
          <p:nvPr/>
        </p:nvSpPr>
        <p:spPr>
          <a:xfrm>
            <a:off x="627529" y="2267189"/>
            <a:ext cx="371138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Special Meetings</a:t>
            </a:r>
          </a:p>
          <a:p>
            <a:pPr marL="285750" indent="-285750">
              <a:buFont typeface="Arial" panose="020B0604020202020204" pitchFamily="34" charset="0"/>
              <a:buChar char="•"/>
            </a:pPr>
            <a:r>
              <a:rPr lang="en-US" dirty="0"/>
              <a:t>Emergency Meetings</a:t>
            </a:r>
          </a:p>
          <a:p>
            <a:pPr marL="285750" indent="-285750">
              <a:buFont typeface="Arial" panose="020B0604020202020204" pitchFamily="34" charset="0"/>
              <a:buChar char="•"/>
            </a:pPr>
            <a:r>
              <a:rPr lang="en-US" dirty="0"/>
              <a:t>Regular Meetings</a:t>
            </a:r>
          </a:p>
          <a:p>
            <a:pPr marL="285750" indent="-285750">
              <a:buFont typeface="Arial" panose="020B0604020202020204" pitchFamily="34" charset="0"/>
              <a:buChar char="•"/>
            </a:pPr>
            <a:r>
              <a:rPr lang="en-US" dirty="0"/>
              <a:t>Organizational Meetings </a:t>
            </a:r>
          </a:p>
          <a:p>
            <a:pPr marL="285750" indent="-285750">
              <a:buFont typeface="Arial" panose="020B0604020202020204" pitchFamily="34" charset="0"/>
              <a:buChar char="•"/>
            </a:pPr>
            <a:r>
              <a:rPr lang="en-US" dirty="0"/>
              <a:t>Budget Meetings</a:t>
            </a:r>
          </a:p>
          <a:p>
            <a:pPr marL="285750" indent="-285750">
              <a:buFont typeface="Arial" panose="020B0604020202020204" pitchFamily="34" charset="0"/>
              <a:buChar char="•"/>
            </a:pPr>
            <a:r>
              <a:rPr lang="en-US" dirty="0"/>
              <a:t>Rescheduled/Cancelled Meetings</a:t>
            </a:r>
          </a:p>
        </p:txBody>
      </p:sp>
    </p:spTree>
    <p:extLst>
      <p:ext uri="{BB962C8B-B14F-4D97-AF65-F5344CB8AC3E}">
        <p14:creationId xmlns:p14="http://schemas.microsoft.com/office/powerpoint/2010/main" val="413868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photo of man adjusting a bowtie">
            <a:extLst>
              <a:ext uri="{FF2B5EF4-FFF2-40B4-BE49-F238E27FC236}">
                <a16:creationId xmlns:a16="http://schemas.microsoft.com/office/drawing/2014/main" id="{2DE7EEDD-7A34-4798-BB47-E2ECC8E9001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588" y="0"/>
            <a:ext cx="12188825" cy="6858000"/>
          </a:xfrm>
        </p:spPr>
      </p:pic>
      <p:sp>
        <p:nvSpPr>
          <p:cNvPr id="48" name="Date Placeholder 47">
            <a:extLst>
              <a:ext uri="{FF2B5EF4-FFF2-40B4-BE49-F238E27FC236}">
                <a16:creationId xmlns:a16="http://schemas.microsoft.com/office/drawing/2014/main" id="{23088D16-5B9A-4FA6-9B01-40E8B1D41F18}"/>
              </a:ext>
            </a:extLst>
          </p:cNvPr>
          <p:cNvSpPr>
            <a:spLocks noGrp="1"/>
          </p:cNvSpPr>
          <p:nvPr>
            <p:ph type="dt" sz="half" idx="10"/>
          </p:nvPr>
        </p:nvSpPr>
        <p:spPr>
          <a:xfrm>
            <a:off x="457200" y="6488702"/>
            <a:ext cx="2743200" cy="182880"/>
          </a:xfrm>
        </p:spPr>
        <p:txBody>
          <a:bodyPr/>
          <a:lstStyle/>
          <a:p>
            <a:r>
              <a:rPr lang="en-US" dirty="0"/>
              <a:t>20XX</a:t>
            </a:r>
          </a:p>
        </p:txBody>
      </p:sp>
      <p:sp>
        <p:nvSpPr>
          <p:cNvPr id="49" name="Footer Placeholder 48">
            <a:extLst>
              <a:ext uri="{FF2B5EF4-FFF2-40B4-BE49-F238E27FC236}">
                <a16:creationId xmlns:a16="http://schemas.microsoft.com/office/drawing/2014/main" id="{C258616B-F8D3-4DFF-90F3-7FA5FCBBDCF6}"/>
              </a:ext>
            </a:extLst>
          </p:cNvPr>
          <p:cNvSpPr>
            <a:spLocks noGrp="1"/>
          </p:cNvSpPr>
          <p:nvPr>
            <p:ph type="ftr" sz="quarter" idx="11"/>
          </p:nvPr>
        </p:nvSpPr>
        <p:spPr>
          <a:xfrm>
            <a:off x="4038600" y="6488702"/>
            <a:ext cx="4114800" cy="182880"/>
          </a:xfrm>
        </p:spPr>
        <p:txBody>
          <a:bodyPr/>
          <a:lstStyle/>
          <a:p>
            <a:r>
              <a:rPr lang="en-US" dirty="0"/>
              <a:t>CONFERENCE PRESENTATION</a:t>
            </a:r>
          </a:p>
        </p:txBody>
      </p:sp>
      <p:sp>
        <p:nvSpPr>
          <p:cNvPr id="50" name="Slide Number Placeholder 49">
            <a:extLst>
              <a:ext uri="{FF2B5EF4-FFF2-40B4-BE49-F238E27FC236}">
                <a16:creationId xmlns:a16="http://schemas.microsoft.com/office/drawing/2014/main" id="{3075AA35-B840-4333-BB28-D51EA90E2FF3}"/>
              </a:ext>
            </a:extLst>
          </p:cNvPr>
          <p:cNvSpPr>
            <a:spLocks noGrp="1"/>
          </p:cNvSpPr>
          <p:nvPr>
            <p:ph type="sldNum" sz="quarter" idx="12"/>
          </p:nvPr>
        </p:nvSpPr>
        <p:spPr>
          <a:xfrm>
            <a:off x="8997696" y="6488702"/>
            <a:ext cx="2743200" cy="182880"/>
          </a:xfrm>
        </p:spPr>
        <p:txBody>
          <a:bodyPr/>
          <a:lstStyle/>
          <a:p>
            <a:fld id="{B5CEABB6-07DC-46E8-9B57-56EC44A396E5}" type="slidenum">
              <a:rPr lang="en-US" smtClean="0"/>
              <a:pPr/>
              <a:t>4</a:t>
            </a:fld>
            <a:endParaRPr lang="en-US" dirty="0"/>
          </a:p>
        </p:txBody>
      </p:sp>
      <p:sp>
        <p:nvSpPr>
          <p:cNvPr id="42" name="Rectangle 41">
            <a:extLst>
              <a:ext uri="{FF2B5EF4-FFF2-40B4-BE49-F238E27FC236}">
                <a16:creationId xmlns:a16="http://schemas.microsoft.com/office/drawing/2014/main" id="{443A58A5-9341-4510-9362-41E4208DF42E}"/>
              </a:ext>
              <a:ext uri="{C183D7F6-B498-43B3-948B-1728B52AA6E4}">
                <adec:decorative xmlns:adec="http://schemas.microsoft.com/office/drawing/2017/decorative" xmlns="" val="1"/>
              </a:ext>
            </a:extLst>
          </p:cNvPr>
          <p:cNvSpPr/>
          <p:nvPr/>
        </p:nvSpPr>
        <p:spPr>
          <a:xfrm>
            <a:off x="457200" y="685800"/>
            <a:ext cx="5486400" cy="5486400"/>
          </a:xfrm>
          <a:prstGeom prst="rect">
            <a:avLst/>
          </a:prstGeom>
          <a:solidFill>
            <a:schemeClr val="tx2">
              <a:lumMod val="20000"/>
              <a:lumOff val="80000"/>
              <a:alpha val="85000"/>
            </a:schemeClr>
          </a:solid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05CF152-7103-4B02-BAD1-A6874B7D8500}"/>
              </a:ext>
              <a:ext uri="{C183D7F6-B498-43B3-948B-1728B52AA6E4}">
                <adec:decorative xmlns:adec="http://schemas.microsoft.com/office/drawing/2017/decorative" xmlns="" val="1"/>
              </a:ext>
            </a:extLst>
          </p:cNvPr>
          <p:cNvSpPr/>
          <p:nvPr/>
        </p:nvSpPr>
        <p:spPr>
          <a:xfrm>
            <a:off x="571500" y="800100"/>
            <a:ext cx="5257800" cy="5257800"/>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0D294A10-6915-4D50-9FD0-965DEAC3533D}"/>
              </a:ext>
              <a:ext uri="{C183D7F6-B498-43B3-948B-1728B52AA6E4}">
                <adec:decorative xmlns:adec="http://schemas.microsoft.com/office/drawing/2017/decorative" xmlns="" val="1"/>
              </a:ext>
            </a:extLst>
          </p:cNvPr>
          <p:cNvCxnSpPr>
            <a:cxnSpLocks/>
          </p:cNvCxnSpPr>
          <p:nvPr/>
        </p:nvCxnSpPr>
        <p:spPr>
          <a:xfrm>
            <a:off x="2317889" y="2667159"/>
            <a:ext cx="1790700"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B91A4467-D233-4FE7-929D-065BEC3BCC0F}"/>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9691531" flipH="1">
            <a:off x="2743200" y="1881645"/>
            <a:ext cx="914400" cy="406100"/>
          </a:xfrm>
          <a:prstGeom prst="rect">
            <a:avLst/>
          </a:prstGeom>
        </p:spPr>
      </p:pic>
      <p:pic>
        <p:nvPicPr>
          <p:cNvPr id="11" name="Graphic 10">
            <a:extLst>
              <a:ext uri="{FF2B5EF4-FFF2-40B4-BE49-F238E27FC236}">
                <a16:creationId xmlns:a16="http://schemas.microsoft.com/office/drawing/2014/main" id="{35FE428D-576A-4441-AF4E-59563426752F}"/>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9691531" flipH="1">
            <a:off x="2743200" y="5254320"/>
            <a:ext cx="914400" cy="406100"/>
          </a:xfrm>
          <a:prstGeom prst="rect">
            <a:avLst/>
          </a:prstGeom>
        </p:spPr>
      </p:pic>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571500" y="960120"/>
            <a:ext cx="5257800" cy="914400"/>
          </a:xfrm>
        </p:spPr>
        <p:txBody>
          <a:bodyPr anchor="ctr" anchorCtr="0">
            <a:normAutofit fontScale="90000"/>
          </a:bodyPr>
          <a:lstStyle/>
          <a:p>
            <a:r>
              <a:rPr lang="en-US" dirty="0"/>
              <a:t>Effective Meetings: Managing the Agenda</a:t>
            </a:r>
          </a:p>
        </p:txBody>
      </p:sp>
      <p:sp>
        <p:nvSpPr>
          <p:cNvPr id="3" name="Text Placeholder 2">
            <a:extLst>
              <a:ext uri="{FF2B5EF4-FFF2-40B4-BE49-F238E27FC236}">
                <a16:creationId xmlns:a16="http://schemas.microsoft.com/office/drawing/2014/main" id="{6EDAC73C-E6A4-453D-B11A-1A391CDBFC6C}"/>
              </a:ext>
            </a:extLst>
          </p:cNvPr>
          <p:cNvSpPr>
            <a:spLocks noGrp="1"/>
          </p:cNvSpPr>
          <p:nvPr>
            <p:ph type="body" idx="1"/>
          </p:nvPr>
        </p:nvSpPr>
        <p:spPr>
          <a:xfrm>
            <a:off x="1174376" y="2912159"/>
            <a:ext cx="4437530" cy="1851865"/>
          </a:xfrm>
        </p:spPr>
        <p:txBody>
          <a:bodyPr vert="horz" lIns="91440" tIns="45720" rIns="91440" bIns="45720" rtlCol="0" anchor="t">
            <a:normAutofit/>
          </a:bodyPr>
          <a:lstStyle/>
          <a:p>
            <a:pPr marL="285750" indent="-285750" algn="l">
              <a:buFont typeface="Arial" panose="020B0604020202020204" pitchFamily="34" charset="0"/>
              <a:buChar char="•"/>
            </a:pPr>
            <a:r>
              <a:rPr lang="en-US" sz="1800" dirty="0"/>
              <a:t>Aligning Agenda to Meeting Type</a:t>
            </a:r>
          </a:p>
          <a:p>
            <a:pPr marL="285750" indent="-285750" algn="l">
              <a:buFont typeface="Arial" panose="020B0604020202020204" pitchFamily="34" charset="0"/>
              <a:buChar char="•"/>
            </a:pPr>
            <a:r>
              <a:rPr lang="en-US" sz="1800" dirty="0"/>
              <a:t>Closed Session(s)</a:t>
            </a:r>
          </a:p>
          <a:p>
            <a:pPr marL="285750" indent="-285750" algn="l">
              <a:buFont typeface="Arial" panose="020B0604020202020204" pitchFamily="34" charset="0"/>
              <a:buChar char="•"/>
            </a:pPr>
            <a:r>
              <a:rPr lang="en-US" sz="1800" dirty="0"/>
              <a:t>Consent Agenda</a:t>
            </a:r>
          </a:p>
          <a:p>
            <a:pPr marL="285750" indent="-285750" algn="l">
              <a:buFont typeface="Arial" panose="020B0604020202020204" pitchFamily="34" charset="0"/>
              <a:buChar char="•"/>
            </a:pPr>
            <a:r>
              <a:rPr lang="en-US" sz="1800" dirty="0"/>
              <a:t>Parliamentary Authority (i.e. Roberts Rules of Order)</a:t>
            </a:r>
          </a:p>
        </p:txBody>
      </p:sp>
      <p:cxnSp>
        <p:nvCxnSpPr>
          <p:cNvPr id="18" name="Straight Connector 17">
            <a:extLst>
              <a:ext uri="{FF2B5EF4-FFF2-40B4-BE49-F238E27FC236}">
                <a16:creationId xmlns:a16="http://schemas.microsoft.com/office/drawing/2014/main" id="{0A1909CD-35D4-4769-B414-02C6C4E08039}"/>
              </a:ext>
              <a:ext uri="{C183D7F6-B498-43B3-948B-1728B52AA6E4}">
                <adec:decorative xmlns:adec="http://schemas.microsoft.com/office/drawing/2017/decorative" xmlns="" val="1"/>
              </a:ext>
            </a:extLst>
          </p:cNvPr>
          <p:cNvCxnSpPr>
            <a:cxnSpLocks/>
          </p:cNvCxnSpPr>
          <p:nvPr/>
        </p:nvCxnSpPr>
        <p:spPr>
          <a:xfrm>
            <a:off x="2305050" y="4969267"/>
            <a:ext cx="1790700" cy="0"/>
          </a:xfrm>
          <a:prstGeom prst="line">
            <a:avLst/>
          </a:prstGeom>
          <a:ln w="19050">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89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6102098" y="642938"/>
            <a:ext cx="5638798" cy="1103566"/>
          </a:xfrm>
        </p:spPr>
        <p:txBody>
          <a:bodyPr>
            <a:noAutofit/>
          </a:bodyPr>
          <a:lstStyle/>
          <a:p>
            <a:r>
              <a:rPr lang="en-US" sz="2400" dirty="0"/>
              <a:t>Effective Minutes:  Concisely and Precisely Transferring Meeting Discussion to Meeting Minutes</a:t>
            </a:r>
          </a:p>
        </p:txBody>
      </p:sp>
      <p:pic>
        <p:nvPicPr>
          <p:cNvPr id="22" name="Picture Placeholder 21" descr="photo of leather briefcase on some paper">
            <a:extLst>
              <a:ext uri="{FF2B5EF4-FFF2-40B4-BE49-F238E27FC236}">
                <a16:creationId xmlns:a16="http://schemas.microsoft.com/office/drawing/2014/main" id="{9BB8380F-188A-4DC8-B077-086DB453A45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877824" y="914400"/>
            <a:ext cx="5212080" cy="5029200"/>
          </a:xfrm>
        </p:spPr>
      </p:pic>
      <p:sp>
        <p:nvSpPr>
          <p:cNvPr id="7" name="Text Placeholder 6">
            <a:extLst>
              <a:ext uri="{FF2B5EF4-FFF2-40B4-BE49-F238E27FC236}">
                <a16:creationId xmlns:a16="http://schemas.microsoft.com/office/drawing/2014/main" id="{2811FAA7-9E3D-4BBE-9F3F-1E7B751EC37B}"/>
              </a:ext>
            </a:extLst>
          </p:cNvPr>
          <p:cNvSpPr>
            <a:spLocks noGrp="1"/>
          </p:cNvSpPr>
          <p:nvPr>
            <p:ph type="body" sz="quarter" idx="14"/>
          </p:nvPr>
        </p:nvSpPr>
        <p:spPr>
          <a:xfrm>
            <a:off x="6620256" y="2779776"/>
            <a:ext cx="786384" cy="655984"/>
          </a:xfrm>
        </p:spPr>
        <p:txBody>
          <a:bodyPr anchor="ctr" anchorCtr="0">
            <a:normAutofit/>
          </a:bodyPr>
          <a:lstStyle/>
          <a:p>
            <a:r>
              <a:rPr lang="en-US" dirty="0"/>
              <a:t>No. </a:t>
            </a:r>
          </a:p>
        </p:txBody>
      </p:sp>
      <p:sp>
        <p:nvSpPr>
          <p:cNvPr id="21" name="Text Placeholder 20">
            <a:extLst>
              <a:ext uri="{FF2B5EF4-FFF2-40B4-BE49-F238E27FC236}">
                <a16:creationId xmlns:a16="http://schemas.microsoft.com/office/drawing/2014/main" id="{4D84C676-A4BA-450B-9468-E9C3160C2D53}"/>
              </a:ext>
            </a:extLst>
          </p:cNvPr>
          <p:cNvSpPr>
            <a:spLocks noGrp="1"/>
          </p:cNvSpPr>
          <p:nvPr>
            <p:ph type="body" sz="quarter" idx="20"/>
          </p:nvPr>
        </p:nvSpPr>
        <p:spPr>
          <a:xfrm>
            <a:off x="7187184" y="2788920"/>
            <a:ext cx="731520" cy="731520"/>
          </a:xfrm>
        </p:spPr>
        <p:txBody>
          <a:bodyPr>
            <a:normAutofit fontScale="92500" lnSpcReduction="20000"/>
          </a:bodyPr>
          <a:lstStyle/>
          <a:p>
            <a:r>
              <a:rPr lang="en-US" dirty="0"/>
              <a:t>1</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8183880" y="2688336"/>
            <a:ext cx="2862072" cy="713232"/>
          </a:xfrm>
        </p:spPr>
        <p:txBody>
          <a:bodyPr vert="horz" lIns="91440" tIns="45720" rIns="91440" bIns="45720" rtlCol="0" anchor="ctr">
            <a:normAutofit/>
          </a:bodyPr>
          <a:lstStyle/>
          <a:p>
            <a:pPr lvl="0"/>
            <a:r>
              <a:rPr lang="en-US" sz="2000" b="1" dirty="0">
                <a:solidFill>
                  <a:schemeClr val="tx2">
                    <a:lumMod val="75000"/>
                  </a:schemeClr>
                </a:solidFill>
              </a:rPr>
              <a:t>Who?  </a:t>
            </a:r>
          </a:p>
        </p:txBody>
      </p:sp>
      <p:sp>
        <p:nvSpPr>
          <p:cNvPr id="23" name="Text Placeholder 22">
            <a:extLst>
              <a:ext uri="{FF2B5EF4-FFF2-40B4-BE49-F238E27FC236}">
                <a16:creationId xmlns:a16="http://schemas.microsoft.com/office/drawing/2014/main" id="{6AFD16F2-6DCA-49D7-BD51-D67DEE6F6DB0}"/>
              </a:ext>
            </a:extLst>
          </p:cNvPr>
          <p:cNvSpPr>
            <a:spLocks noGrp="1"/>
          </p:cNvSpPr>
          <p:nvPr>
            <p:ph type="body" sz="quarter" idx="21"/>
          </p:nvPr>
        </p:nvSpPr>
        <p:spPr>
          <a:xfrm>
            <a:off x="6620256" y="3840480"/>
            <a:ext cx="786384" cy="655984"/>
          </a:xfrm>
        </p:spPr>
        <p:txBody>
          <a:bodyPr/>
          <a:lstStyle/>
          <a:p>
            <a:r>
              <a:rPr lang="en-US" dirty="0"/>
              <a:t>No.</a:t>
            </a:r>
          </a:p>
        </p:txBody>
      </p:sp>
      <p:sp>
        <p:nvSpPr>
          <p:cNvPr id="25" name="Text Placeholder 24">
            <a:extLst>
              <a:ext uri="{FF2B5EF4-FFF2-40B4-BE49-F238E27FC236}">
                <a16:creationId xmlns:a16="http://schemas.microsoft.com/office/drawing/2014/main" id="{39719E28-75A6-4B39-9C79-6B367C7C1B63}"/>
              </a:ext>
            </a:extLst>
          </p:cNvPr>
          <p:cNvSpPr>
            <a:spLocks noGrp="1"/>
          </p:cNvSpPr>
          <p:nvPr>
            <p:ph type="body" sz="quarter" idx="22"/>
          </p:nvPr>
        </p:nvSpPr>
        <p:spPr>
          <a:xfrm>
            <a:off x="7187184" y="3950208"/>
            <a:ext cx="731520" cy="731520"/>
          </a:xfrm>
        </p:spPr>
        <p:txBody>
          <a:bodyPr>
            <a:normAutofit fontScale="92500" lnSpcReduction="20000"/>
          </a:bodyPr>
          <a:lstStyle/>
          <a:p>
            <a:r>
              <a:rPr lang="en-US" dirty="0"/>
              <a:t>2</a:t>
            </a:r>
          </a:p>
        </p:txBody>
      </p:sp>
      <p:sp>
        <p:nvSpPr>
          <p:cNvPr id="26" name="Text Placeholder 25">
            <a:extLst>
              <a:ext uri="{FF2B5EF4-FFF2-40B4-BE49-F238E27FC236}">
                <a16:creationId xmlns:a16="http://schemas.microsoft.com/office/drawing/2014/main" id="{F336E1FC-825E-4FF9-82FF-82C9BC036859}"/>
              </a:ext>
            </a:extLst>
          </p:cNvPr>
          <p:cNvSpPr>
            <a:spLocks noGrp="1"/>
          </p:cNvSpPr>
          <p:nvPr>
            <p:ph type="body" sz="quarter" idx="23"/>
          </p:nvPr>
        </p:nvSpPr>
        <p:spPr>
          <a:xfrm>
            <a:off x="6606630" y="5086448"/>
            <a:ext cx="786384" cy="655984"/>
          </a:xfrm>
        </p:spPr>
        <p:txBody>
          <a:bodyPr/>
          <a:lstStyle/>
          <a:p>
            <a:r>
              <a:rPr lang="en-US" dirty="0"/>
              <a:t>No.</a:t>
            </a:r>
          </a:p>
        </p:txBody>
      </p:sp>
      <p:sp>
        <p:nvSpPr>
          <p:cNvPr id="27" name="Text Placeholder 26">
            <a:extLst>
              <a:ext uri="{FF2B5EF4-FFF2-40B4-BE49-F238E27FC236}">
                <a16:creationId xmlns:a16="http://schemas.microsoft.com/office/drawing/2014/main" id="{D6588642-F609-4388-A2C8-E3B6ADD69EE6}"/>
              </a:ext>
            </a:extLst>
          </p:cNvPr>
          <p:cNvSpPr>
            <a:spLocks noGrp="1"/>
          </p:cNvSpPr>
          <p:nvPr>
            <p:ph type="body" sz="quarter" idx="24"/>
          </p:nvPr>
        </p:nvSpPr>
        <p:spPr>
          <a:xfrm>
            <a:off x="7187184" y="5111496"/>
            <a:ext cx="731520" cy="731520"/>
          </a:xfrm>
        </p:spPr>
        <p:txBody>
          <a:bodyPr>
            <a:normAutofit fontScale="92500" lnSpcReduction="20000"/>
          </a:bodyPr>
          <a:lstStyle/>
          <a:p>
            <a:r>
              <a:rPr lang="en-US" dirty="0"/>
              <a:t>3</a:t>
            </a:r>
          </a:p>
        </p:txBody>
      </p:sp>
      <p:sp>
        <p:nvSpPr>
          <p:cNvPr id="8" name="Content Placeholder 7">
            <a:extLst>
              <a:ext uri="{FF2B5EF4-FFF2-40B4-BE49-F238E27FC236}">
                <a16:creationId xmlns:a16="http://schemas.microsoft.com/office/drawing/2014/main" id="{E1D9D6BE-B574-4D69-8E13-B6B4E5520BCA}"/>
              </a:ext>
            </a:extLst>
          </p:cNvPr>
          <p:cNvSpPr>
            <a:spLocks noGrp="1"/>
          </p:cNvSpPr>
          <p:nvPr>
            <p:ph idx="17"/>
          </p:nvPr>
        </p:nvSpPr>
        <p:spPr>
          <a:xfrm>
            <a:off x="8183880" y="4992624"/>
            <a:ext cx="2862072" cy="749808"/>
          </a:xfrm>
        </p:spPr>
        <p:txBody>
          <a:bodyPr anchor="ctr">
            <a:normAutofit/>
          </a:bodyPr>
          <a:lstStyle/>
          <a:p>
            <a:r>
              <a:rPr lang="en-ZA" sz="2000" b="1" dirty="0">
                <a:solidFill>
                  <a:schemeClr val="tx2">
                    <a:lumMod val="75000"/>
                  </a:schemeClr>
                </a:solidFill>
              </a:rPr>
              <a:t>Why?</a:t>
            </a:r>
          </a:p>
        </p:txBody>
      </p:sp>
      <p:sp>
        <p:nvSpPr>
          <p:cNvPr id="29" name="Date Placeholder 28">
            <a:extLst>
              <a:ext uri="{FF2B5EF4-FFF2-40B4-BE49-F238E27FC236}">
                <a16:creationId xmlns:a16="http://schemas.microsoft.com/office/drawing/2014/main" id="{84119DC2-B552-495A-AFCD-43946A6622AE}"/>
              </a:ext>
            </a:extLst>
          </p:cNvPr>
          <p:cNvSpPr>
            <a:spLocks noGrp="1"/>
          </p:cNvSpPr>
          <p:nvPr>
            <p:ph type="dt" sz="half" idx="10"/>
          </p:nvPr>
        </p:nvSpPr>
        <p:spPr>
          <a:xfrm>
            <a:off x="457200" y="6488702"/>
            <a:ext cx="2743200" cy="182880"/>
          </a:xfrm>
        </p:spPr>
        <p:txBody>
          <a:bodyPr anchor="b" anchorCtr="0"/>
          <a:lstStyle/>
          <a:p>
            <a:r>
              <a:rPr lang="en-US" dirty="0"/>
              <a:t>20XX</a:t>
            </a:r>
          </a:p>
        </p:txBody>
      </p:sp>
      <p:sp>
        <p:nvSpPr>
          <p:cNvPr id="30" name="Footer Placeholder 29">
            <a:extLst>
              <a:ext uri="{FF2B5EF4-FFF2-40B4-BE49-F238E27FC236}">
                <a16:creationId xmlns:a16="http://schemas.microsoft.com/office/drawing/2014/main" id="{67EF7D2C-A458-4F44-81F8-167ACE8B9509}"/>
              </a:ext>
            </a:extLst>
          </p:cNvPr>
          <p:cNvSpPr>
            <a:spLocks noGrp="1"/>
          </p:cNvSpPr>
          <p:nvPr>
            <p:ph type="ftr" sz="quarter" idx="11"/>
          </p:nvPr>
        </p:nvSpPr>
        <p:spPr>
          <a:xfrm>
            <a:off x="4038600" y="6488702"/>
            <a:ext cx="4114800" cy="182880"/>
          </a:xfrm>
        </p:spPr>
        <p:txBody>
          <a:bodyPr anchor="b" anchorCtr="0"/>
          <a:lstStyle/>
          <a:p>
            <a:r>
              <a:rPr lang="en-US" dirty="0"/>
              <a:t>CONFERENCE PRESENTATION</a:t>
            </a:r>
          </a:p>
        </p:txBody>
      </p:sp>
      <p:sp>
        <p:nvSpPr>
          <p:cNvPr id="31" name="Slide Number Placeholder 30">
            <a:extLst>
              <a:ext uri="{FF2B5EF4-FFF2-40B4-BE49-F238E27FC236}">
                <a16:creationId xmlns:a16="http://schemas.microsoft.com/office/drawing/2014/main" id="{35A853E8-9F16-4261-B2C9-96AD39659595}"/>
              </a:ext>
            </a:extLst>
          </p:cNvPr>
          <p:cNvSpPr>
            <a:spLocks noGrp="1"/>
          </p:cNvSpPr>
          <p:nvPr>
            <p:ph type="sldNum" sz="quarter" idx="12"/>
          </p:nvPr>
        </p:nvSpPr>
        <p:spPr>
          <a:xfrm>
            <a:off x="8997696" y="6488702"/>
            <a:ext cx="2743200" cy="182880"/>
          </a:xfrm>
        </p:spPr>
        <p:txBody>
          <a:bodyPr anchor="b" anchorCtr="0"/>
          <a:lstStyle/>
          <a:p>
            <a:fld id="{B5CEABB6-07DC-46E8-9B57-56EC44A396E5}" type="slidenum">
              <a:rPr lang="en-US" smtClean="0"/>
              <a:pPr/>
              <a:t>5</a:t>
            </a:fld>
            <a:endParaRPr lang="en-US" dirty="0"/>
          </a:p>
        </p:txBody>
      </p:sp>
      <p:sp>
        <p:nvSpPr>
          <p:cNvPr id="4" name="TextBox 3">
            <a:extLst>
              <a:ext uri="{FF2B5EF4-FFF2-40B4-BE49-F238E27FC236}">
                <a16:creationId xmlns:a16="http://schemas.microsoft.com/office/drawing/2014/main" id="{2C9EA450-264E-429C-2301-32D23618B7E9}"/>
              </a:ext>
            </a:extLst>
          </p:cNvPr>
          <p:cNvSpPr txBox="1"/>
          <p:nvPr/>
        </p:nvSpPr>
        <p:spPr>
          <a:xfrm>
            <a:off x="8183880" y="3950208"/>
            <a:ext cx="2862072" cy="400110"/>
          </a:xfrm>
          <a:prstGeom prst="rect">
            <a:avLst/>
          </a:prstGeom>
          <a:noFill/>
        </p:spPr>
        <p:txBody>
          <a:bodyPr wrap="square" rtlCol="0">
            <a:spAutoFit/>
          </a:bodyPr>
          <a:lstStyle/>
          <a:p>
            <a:r>
              <a:rPr lang="en-US" sz="2000" b="1" dirty="0">
                <a:solidFill>
                  <a:schemeClr val="tx2">
                    <a:lumMod val="75000"/>
                  </a:schemeClr>
                </a:solidFill>
              </a:rPr>
              <a:t>What?</a:t>
            </a:r>
          </a:p>
        </p:txBody>
      </p:sp>
    </p:spTree>
    <p:extLst>
      <p:ext uri="{BB962C8B-B14F-4D97-AF65-F5344CB8AC3E}">
        <p14:creationId xmlns:p14="http://schemas.microsoft.com/office/powerpoint/2010/main" val="307835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Placeholder 7" descr="photo of leather briefcase">
            <a:extLst>
              <a:ext uri="{FF2B5EF4-FFF2-40B4-BE49-F238E27FC236}">
                <a16:creationId xmlns:a16="http://schemas.microsoft.com/office/drawing/2014/main" id="{96CC9331-0B19-4BC1-808E-4E12E6F0ED1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1524" y="0"/>
            <a:ext cx="12188952" cy="6858000"/>
          </a:xfrm>
        </p:spPr>
      </p:pic>
      <p:sp>
        <p:nvSpPr>
          <p:cNvPr id="10" name="Rectangle 9">
            <a:extLst>
              <a:ext uri="{FF2B5EF4-FFF2-40B4-BE49-F238E27FC236}">
                <a16:creationId xmlns:a16="http://schemas.microsoft.com/office/drawing/2014/main" id="{3FEAECF6-C98E-4E9F-AC86-41F31FFA7563}"/>
              </a:ext>
              <a:ext uri="{C183D7F6-B498-43B3-948B-1728B52AA6E4}">
                <adec:decorative xmlns:adec="http://schemas.microsoft.com/office/drawing/2017/decorative" xmlns="" val="1"/>
              </a:ext>
            </a:extLst>
          </p:cNvPr>
          <p:cNvSpPr/>
          <p:nvPr/>
        </p:nvSpPr>
        <p:spPr>
          <a:xfrm>
            <a:off x="0" y="0"/>
            <a:ext cx="6111087" cy="6858000"/>
          </a:xfrm>
          <a:prstGeom prst="rect">
            <a:avLst/>
          </a:prstGeom>
          <a:solidFill>
            <a:schemeClr val="accent1">
              <a:lumMod val="1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A2D3AD6-4EE7-401F-8A37-36038A7E0E44}"/>
              </a:ext>
              <a:ext uri="{C183D7F6-B498-43B3-948B-1728B52AA6E4}">
                <adec:decorative xmlns:adec="http://schemas.microsoft.com/office/drawing/2017/decorative" xmlns="" val="1"/>
              </a:ext>
            </a:extLst>
          </p:cNvPr>
          <p:cNvSpPr/>
          <p:nvPr/>
        </p:nvSpPr>
        <p:spPr>
          <a:xfrm>
            <a:off x="458724" y="457200"/>
            <a:ext cx="11274552" cy="59436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29">
            <a:extLst>
              <a:ext uri="{FF2B5EF4-FFF2-40B4-BE49-F238E27FC236}">
                <a16:creationId xmlns:a16="http://schemas.microsoft.com/office/drawing/2014/main" id="{6067CDAD-0487-4D8C-ABD3-C477AC2C4E94}"/>
              </a:ext>
            </a:extLst>
          </p:cNvPr>
          <p:cNvSpPr>
            <a:spLocks noGrp="1"/>
          </p:cNvSpPr>
          <p:nvPr>
            <p:ph type="sldNum" sz="quarter" idx="12"/>
          </p:nvPr>
        </p:nvSpPr>
        <p:spPr>
          <a:xfrm>
            <a:off x="8997696" y="6488702"/>
            <a:ext cx="2743200" cy="182880"/>
          </a:xfrm>
        </p:spPr>
        <p:txBody>
          <a:bodyPr/>
          <a:lstStyle/>
          <a:p>
            <a:fld id="{B5CEABB6-07DC-46E8-9B57-56EC44A396E5}" type="slidenum">
              <a:rPr lang="en-US" smtClean="0"/>
              <a:pPr/>
              <a:t>6</a:t>
            </a:fld>
            <a:endParaRPr lang="en-US" dirty="0"/>
          </a:p>
        </p:txBody>
      </p:sp>
      <p:sp>
        <p:nvSpPr>
          <p:cNvPr id="18" name="TextBox 17">
            <a:extLst>
              <a:ext uri="{FF2B5EF4-FFF2-40B4-BE49-F238E27FC236}">
                <a16:creationId xmlns:a16="http://schemas.microsoft.com/office/drawing/2014/main" id="{21EF5637-D133-0D9D-B645-989C978A9B50}"/>
              </a:ext>
            </a:extLst>
          </p:cNvPr>
          <p:cNvSpPr txBox="1"/>
          <p:nvPr/>
        </p:nvSpPr>
        <p:spPr>
          <a:xfrm>
            <a:off x="642938" y="1171575"/>
            <a:ext cx="4672012" cy="2739211"/>
          </a:xfrm>
          <a:prstGeom prst="rect">
            <a:avLst/>
          </a:prstGeom>
          <a:noFill/>
        </p:spPr>
        <p:txBody>
          <a:bodyPr wrap="square" rtlCol="0">
            <a:spAutoFit/>
          </a:bodyPr>
          <a:lstStyle/>
          <a:p>
            <a:r>
              <a:rPr lang="en-US" i="1" dirty="0">
                <a:solidFill>
                  <a:schemeClr val="bg1"/>
                </a:solidFill>
              </a:rPr>
              <a:t>“Minutes provide the evidence that management has delivered the information directors need to provide effective oversight, while also documenting that the directors have fulfilled their duty to make decisions that will successfully guide the organization.”</a:t>
            </a:r>
          </a:p>
          <a:p>
            <a:endParaRPr lang="en-US" i="1" dirty="0">
              <a:solidFill>
                <a:schemeClr val="bg1"/>
              </a:solidFill>
            </a:endParaRPr>
          </a:p>
          <a:p>
            <a:pPr algn="r"/>
            <a:r>
              <a:rPr lang="en-US" sz="1400" i="1" dirty="0">
                <a:solidFill>
                  <a:schemeClr val="bg1"/>
                </a:solidFill>
              </a:rPr>
              <a:t>Bonnie Oaks Charon, Governance Professional</a:t>
            </a:r>
          </a:p>
          <a:p>
            <a:pPr algn="r"/>
            <a:r>
              <a:rPr lang="en-US" sz="1400" i="1" dirty="0" err="1">
                <a:solidFill>
                  <a:schemeClr val="bg1"/>
                </a:solidFill>
              </a:rPr>
              <a:t>OnBoard</a:t>
            </a:r>
            <a:endParaRPr lang="en-US" sz="1400" i="1" dirty="0">
              <a:solidFill>
                <a:schemeClr val="bg1"/>
              </a:solidFill>
            </a:endParaRPr>
          </a:p>
        </p:txBody>
      </p:sp>
    </p:spTree>
    <p:extLst>
      <p:ext uri="{BB962C8B-B14F-4D97-AF65-F5344CB8AC3E}">
        <p14:creationId xmlns:p14="http://schemas.microsoft.com/office/powerpoint/2010/main" val="235288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lose up of leather couch&#10;">
            <a:extLst>
              <a:ext uri="{FF2B5EF4-FFF2-40B4-BE49-F238E27FC236}">
                <a16:creationId xmlns:a16="http://schemas.microsoft.com/office/drawing/2014/main" id="{9AF1727E-E901-4292-931B-CD986A1593DB}"/>
              </a:ext>
            </a:extLst>
          </p:cNvPr>
          <p:cNvPicPr>
            <a:picLocks noGrp="1" noChangeAspect="1"/>
          </p:cNvPicPr>
          <p:nvPr>
            <p:ph type="pic" sz="quarter" idx="14"/>
          </p:nvPr>
        </p:nvPicPr>
        <p:blipFill rotWithShape="1">
          <a:blip r:embed="rId2" cstate="screen">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p:blipFill>
        <p:spPr>
          <a:xfrm>
            <a:off x="1524" y="0"/>
            <a:ext cx="12188952" cy="6858000"/>
          </a:xfrm>
        </p:spPr>
      </p:pic>
      <p:sp>
        <p:nvSpPr>
          <p:cNvPr id="2" name="Title 1">
            <a:extLst>
              <a:ext uri="{FF2B5EF4-FFF2-40B4-BE49-F238E27FC236}">
                <a16:creationId xmlns:a16="http://schemas.microsoft.com/office/drawing/2014/main" id="{A106B2E4-7115-4A6C-B218-5316CEB06D2F}"/>
              </a:ext>
            </a:extLst>
          </p:cNvPr>
          <p:cNvSpPr>
            <a:spLocks noGrp="1"/>
          </p:cNvSpPr>
          <p:nvPr>
            <p:ph type="title"/>
          </p:nvPr>
        </p:nvSpPr>
        <p:spPr>
          <a:xfrm>
            <a:off x="609600" y="914400"/>
            <a:ext cx="10972800" cy="5029200"/>
          </a:xfrm>
        </p:spPr>
        <p:txBody>
          <a:bodyPr>
            <a:normAutofit/>
          </a:bodyPr>
          <a:lstStyle/>
          <a:p>
            <a:r>
              <a:rPr lang="en-US" dirty="0">
                <a:hlinkClick r:id="rId4" action="ppaction://hlinkfile"/>
              </a:rPr>
              <a:t>“Ideal” and “Non-ideal” Minutes Example(s) </a:t>
            </a:r>
            <a:r>
              <a:rPr lang="en-US" dirty="0"/>
              <a:t>and Discussion</a:t>
            </a:r>
          </a:p>
        </p:txBody>
      </p:sp>
      <p:sp>
        <p:nvSpPr>
          <p:cNvPr id="12" name="Slide Number Placeholder 11">
            <a:extLst>
              <a:ext uri="{FF2B5EF4-FFF2-40B4-BE49-F238E27FC236}">
                <a16:creationId xmlns:a16="http://schemas.microsoft.com/office/drawing/2014/main" id="{D157F2A6-704B-4DB8-984A-0A60B39D42AF}"/>
              </a:ext>
            </a:extLst>
          </p:cNvPr>
          <p:cNvSpPr>
            <a:spLocks noGrp="1"/>
          </p:cNvSpPr>
          <p:nvPr>
            <p:ph type="sldNum" sz="quarter" idx="12"/>
          </p:nvPr>
        </p:nvSpPr>
        <p:spPr>
          <a:xfrm>
            <a:off x="8995608" y="6488702"/>
            <a:ext cx="2743200" cy="182880"/>
          </a:xfrm>
        </p:spPr>
        <p:txBody>
          <a:bodyPr/>
          <a:lstStyle/>
          <a:p>
            <a:fld id="{B5CEABB6-07DC-46E8-9B57-56EC44A396E5}" type="slidenum">
              <a:rPr lang="en-US" smtClean="0"/>
              <a:pPr/>
              <a:t>7</a:t>
            </a:fld>
            <a:endParaRPr lang="en-US" dirty="0"/>
          </a:p>
        </p:txBody>
      </p:sp>
      <p:sp>
        <p:nvSpPr>
          <p:cNvPr id="3" name="TextBox 2">
            <a:extLst>
              <a:ext uri="{FF2B5EF4-FFF2-40B4-BE49-F238E27FC236}">
                <a16:creationId xmlns:a16="http://schemas.microsoft.com/office/drawing/2014/main" id="{D2557B9F-33D3-CFD5-03A0-3F3207E97D35}"/>
              </a:ext>
            </a:extLst>
          </p:cNvPr>
          <p:cNvSpPr txBox="1"/>
          <p:nvPr/>
        </p:nvSpPr>
        <p:spPr>
          <a:xfrm>
            <a:off x="2357438" y="1628775"/>
            <a:ext cx="7415212" cy="707886"/>
          </a:xfrm>
          <a:prstGeom prst="rect">
            <a:avLst/>
          </a:prstGeom>
          <a:noFill/>
        </p:spPr>
        <p:txBody>
          <a:bodyPr wrap="square" rtlCol="0">
            <a:spAutoFit/>
          </a:bodyPr>
          <a:lstStyle/>
          <a:p>
            <a:pPr algn="ctr"/>
            <a:r>
              <a:rPr lang="en-US" sz="4000" dirty="0">
                <a:solidFill>
                  <a:schemeClr val="bg1"/>
                </a:solidFill>
              </a:rPr>
              <a:t>Minutes Best Practices</a:t>
            </a:r>
          </a:p>
        </p:txBody>
      </p:sp>
    </p:spTree>
    <p:extLst>
      <p:ext uri="{BB962C8B-B14F-4D97-AF65-F5344CB8AC3E}">
        <p14:creationId xmlns:p14="http://schemas.microsoft.com/office/powerpoint/2010/main" val="21276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9" descr="Photo of team group high five&#10;">
            <a:extLst>
              <a:ext uri="{FF2B5EF4-FFF2-40B4-BE49-F238E27FC236}">
                <a16:creationId xmlns:a16="http://schemas.microsoft.com/office/drawing/2014/main" id="{AA58AABE-CEFF-48E5-AC11-9A99DA35553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1588" y="0"/>
            <a:ext cx="12188825" cy="6858000"/>
          </a:xfrm>
        </p:spPr>
      </p:pic>
      <p:sp>
        <p:nvSpPr>
          <p:cNvPr id="5" name="Rectangle 4">
            <a:extLst>
              <a:ext uri="{FF2B5EF4-FFF2-40B4-BE49-F238E27FC236}">
                <a16:creationId xmlns:a16="http://schemas.microsoft.com/office/drawing/2014/main" id="{74B8C71D-9583-48CB-A10F-1E6391AF22A3}"/>
              </a:ext>
              <a:ext uri="{C183D7F6-B498-43B3-948B-1728B52AA6E4}">
                <adec:decorative xmlns:adec="http://schemas.microsoft.com/office/drawing/2017/decorative" xmlns="" val="1"/>
              </a:ext>
            </a:extLst>
          </p:cNvPr>
          <p:cNvSpPr/>
          <p:nvPr/>
        </p:nvSpPr>
        <p:spPr>
          <a:xfrm>
            <a:off x="7782024" y="601326"/>
            <a:ext cx="3959352" cy="5486400"/>
          </a:xfrm>
          <a:prstGeom prst="rect">
            <a:avLst/>
          </a:prstGeom>
          <a:solidFill>
            <a:schemeClr val="tx2">
              <a:lumMod val="20000"/>
              <a:lumOff val="80000"/>
              <a:alpha val="85000"/>
            </a:schemeClr>
          </a:solidFill>
          <a:ln w="381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CBB973-B428-41C0-9D92-71BB38810C5E}"/>
              </a:ext>
              <a:ext uri="{C183D7F6-B498-43B3-948B-1728B52AA6E4}">
                <adec:decorative xmlns:adec="http://schemas.microsoft.com/office/drawing/2017/decorative" xmlns="" val="1"/>
              </a:ext>
            </a:extLst>
          </p:cNvPr>
          <p:cNvSpPr/>
          <p:nvPr/>
        </p:nvSpPr>
        <p:spPr>
          <a:xfrm>
            <a:off x="7896324" y="715626"/>
            <a:ext cx="3730752" cy="5257800"/>
          </a:xfrm>
          <a:prstGeom prst="rect">
            <a:avLst/>
          </a:prstGeom>
          <a:noFill/>
          <a:ln w="12700">
            <a:solidFill>
              <a:schemeClr val="accent3">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CAEE93-8585-46D4-A7EC-F184E317CB2E}"/>
              </a:ext>
            </a:extLst>
          </p:cNvPr>
          <p:cNvSpPr>
            <a:spLocks noGrp="1"/>
          </p:cNvSpPr>
          <p:nvPr>
            <p:ph type="title"/>
          </p:nvPr>
        </p:nvSpPr>
        <p:spPr>
          <a:xfrm>
            <a:off x="8046720" y="1280160"/>
            <a:ext cx="3438144" cy="914400"/>
          </a:xfrm>
        </p:spPr>
        <p:txBody>
          <a:bodyPr/>
          <a:lstStyle/>
          <a:p>
            <a:r>
              <a:rPr lang="en-US" dirty="0"/>
              <a:t>Thank you</a:t>
            </a:r>
          </a:p>
        </p:txBody>
      </p:sp>
      <p:cxnSp>
        <p:nvCxnSpPr>
          <p:cNvPr id="4" name="Straight Connector 3">
            <a:extLst>
              <a:ext uri="{FF2B5EF4-FFF2-40B4-BE49-F238E27FC236}">
                <a16:creationId xmlns:a16="http://schemas.microsoft.com/office/drawing/2014/main" id="{BA8B9DC8-A928-4BA0-872D-E2A209F309B9}"/>
              </a:ext>
              <a:ext uri="{C183D7F6-B498-43B3-948B-1728B52AA6E4}">
                <adec:decorative xmlns:adec="http://schemas.microsoft.com/office/drawing/2017/decorative" xmlns="" val="1"/>
              </a:ext>
            </a:extLst>
          </p:cNvPr>
          <p:cNvCxnSpPr>
            <a:cxnSpLocks/>
          </p:cNvCxnSpPr>
          <p:nvPr/>
        </p:nvCxnSpPr>
        <p:spPr>
          <a:xfrm>
            <a:off x="8618700" y="2334042"/>
            <a:ext cx="2286000" cy="0"/>
          </a:xfrm>
          <a:prstGeom prst="line">
            <a:avLst/>
          </a:prstGeom>
          <a:ln w="12700">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FC60-19C3-4901-93F7-7AAF4C09F8C6}"/>
              </a:ext>
            </a:extLst>
          </p:cNvPr>
          <p:cNvSpPr>
            <a:spLocks noGrp="1"/>
          </p:cNvSpPr>
          <p:nvPr>
            <p:ph idx="1"/>
          </p:nvPr>
        </p:nvSpPr>
        <p:spPr>
          <a:xfrm>
            <a:off x="8165592" y="2770632"/>
            <a:ext cx="3200400" cy="457200"/>
          </a:xfrm>
        </p:spPr>
        <p:txBody>
          <a:bodyPr>
            <a:normAutofit/>
          </a:bodyPr>
          <a:lstStyle/>
          <a:p>
            <a:r>
              <a:rPr lang="en-US" dirty="0"/>
              <a:t>Angela Irwin​</a:t>
            </a:r>
          </a:p>
        </p:txBody>
      </p:sp>
      <p:cxnSp>
        <p:nvCxnSpPr>
          <p:cNvPr id="7" name="Straight Connector 6">
            <a:extLst>
              <a:ext uri="{FF2B5EF4-FFF2-40B4-BE49-F238E27FC236}">
                <a16:creationId xmlns:a16="http://schemas.microsoft.com/office/drawing/2014/main" id="{C43AD9EC-FB39-4CB3-AB09-9CF0FF3975DF}"/>
              </a:ext>
              <a:ext uri="{C183D7F6-B498-43B3-948B-1728B52AA6E4}">
                <adec:decorative xmlns:adec="http://schemas.microsoft.com/office/drawing/2017/decorative" xmlns="" val="1"/>
              </a:ext>
            </a:extLst>
          </p:cNvPr>
          <p:cNvCxnSpPr>
            <a:cxnSpLocks/>
          </p:cNvCxnSpPr>
          <p:nvPr/>
        </p:nvCxnSpPr>
        <p:spPr>
          <a:xfrm>
            <a:off x="9533100" y="3518020"/>
            <a:ext cx="457200" cy="0"/>
          </a:xfrm>
          <a:prstGeom prst="line">
            <a:avLst/>
          </a:prstGeom>
          <a:ln w="38100">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685072D4-7F5E-47C0-A8C5-488CD2822AB5}"/>
              </a:ext>
            </a:extLst>
          </p:cNvPr>
          <p:cNvSpPr>
            <a:spLocks noGrp="1"/>
          </p:cNvSpPr>
          <p:nvPr>
            <p:ph idx="15"/>
          </p:nvPr>
        </p:nvSpPr>
        <p:spPr>
          <a:xfrm>
            <a:off x="8046720" y="3922776"/>
            <a:ext cx="3319272" cy="1289304"/>
          </a:xfrm>
        </p:spPr>
        <p:txBody>
          <a:bodyPr/>
          <a:lstStyle/>
          <a:p>
            <a:r>
              <a:rPr lang="en-US" dirty="0"/>
              <a:t>AirWin Educational Services, LLC</a:t>
            </a:r>
          </a:p>
          <a:p>
            <a:r>
              <a:rPr lang="en-US" dirty="0"/>
              <a:t>(989) 239-7555</a:t>
            </a:r>
          </a:p>
          <a:p>
            <a:r>
              <a:rPr lang="en-US" dirty="0"/>
              <a:t>angela@airwinllc.com</a:t>
            </a:r>
          </a:p>
          <a:p>
            <a:endParaRPr lang="en-US" dirty="0"/>
          </a:p>
        </p:txBody>
      </p:sp>
      <p:cxnSp>
        <p:nvCxnSpPr>
          <p:cNvPr id="6" name="Straight Connector 5">
            <a:extLst>
              <a:ext uri="{FF2B5EF4-FFF2-40B4-BE49-F238E27FC236}">
                <a16:creationId xmlns:a16="http://schemas.microsoft.com/office/drawing/2014/main" id="{D80E818E-5D5D-4925-A78F-3B769109CC43}"/>
              </a:ext>
              <a:ext uri="{C183D7F6-B498-43B3-948B-1728B52AA6E4}">
                <adec:decorative xmlns:adec="http://schemas.microsoft.com/office/drawing/2017/decorative" xmlns="" val="1"/>
              </a:ext>
            </a:extLst>
          </p:cNvPr>
          <p:cNvCxnSpPr>
            <a:cxnSpLocks/>
          </p:cNvCxnSpPr>
          <p:nvPr/>
        </p:nvCxnSpPr>
        <p:spPr>
          <a:xfrm>
            <a:off x="8618700" y="5471082"/>
            <a:ext cx="2286000" cy="0"/>
          </a:xfrm>
          <a:prstGeom prst="line">
            <a:avLst/>
          </a:prstGeom>
          <a:ln w="12700">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00B4791E-4782-494D-96B1-BB01A5D60A62}"/>
              </a:ext>
            </a:extLst>
          </p:cNvPr>
          <p:cNvSpPr>
            <a:spLocks noGrp="1"/>
          </p:cNvSpPr>
          <p:nvPr>
            <p:ph type="sldNum" sz="quarter" idx="12"/>
          </p:nvPr>
        </p:nvSpPr>
        <p:spPr>
          <a:xfrm>
            <a:off x="8997696" y="6488702"/>
            <a:ext cx="2743200" cy="182880"/>
          </a:xfrm>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2436493926"/>
      </p:ext>
    </p:extLst>
  </p:cSld>
  <p:clrMapOvr>
    <a:masterClrMapping/>
  </p:clrMapOvr>
</p:sld>
</file>

<file path=ppt/theme/theme1.xml><?xml version="1.0" encoding="utf-8"?>
<a:theme xmlns:a="http://schemas.openxmlformats.org/drawingml/2006/main" name="Office Theme">
  <a:themeElements>
    <a:clrScheme name="Custom 87">
      <a:dk1>
        <a:sysClr val="windowText" lastClr="000000"/>
      </a:dk1>
      <a:lt1>
        <a:sysClr val="window" lastClr="FFFFFF"/>
      </a:lt1>
      <a:dk2>
        <a:srgbClr val="BF8641"/>
      </a:dk2>
      <a:lt2>
        <a:srgbClr val="E7E6E6"/>
      </a:lt2>
      <a:accent1>
        <a:srgbClr val="F2D6BD"/>
      </a:accent1>
      <a:accent2>
        <a:srgbClr val="616F8C"/>
      </a:accent2>
      <a:accent3>
        <a:srgbClr val="F2DAAC"/>
      </a:accent3>
      <a:accent4>
        <a:srgbClr val="373921"/>
      </a:accent4>
      <a:accent5>
        <a:srgbClr val="D9A577"/>
      </a:accent5>
      <a:accent6>
        <a:srgbClr val="A3AFB4"/>
      </a:accent6>
      <a:hlink>
        <a:srgbClr val="0563C1"/>
      </a:hlink>
      <a:folHlink>
        <a:srgbClr val="954F72"/>
      </a:folHlink>
    </a:clrScheme>
    <a:fontScheme name="Custom 123">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presentation_Win32_JB_v4" id="{70FCD93A-57EB-469C-A5BA-B1DBF07680C8}" vid="{464C857C-B28C-411E-81F1-9894EC025F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56D043-63BC-4A94-9887-A7B1B2C84769}">
  <ds:schemaRefs>
    <ds:schemaRef ds:uri="http://schemas.microsoft.com/sharepoint/v3"/>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16c05727-aa75-4e4a-9b5f-8a80a1165891"/>
    <ds:schemaRef ds:uri="http://schemas.openxmlformats.org/package/2006/metadata/core-properties"/>
    <ds:schemaRef ds:uri="230e9df3-be65-4c73-a93b-d1236ebd677e"/>
    <ds:schemaRef ds:uri="71af3243-3dd4-4a8d-8c0d-dd76da1f02a5"/>
    <ds:schemaRef ds:uri="http://www.w3.org/XML/1998/namespace"/>
  </ds:schemaRefs>
</ds:datastoreItem>
</file>

<file path=customXml/itemProps2.xml><?xml version="1.0" encoding="utf-8"?>
<ds:datastoreItem xmlns:ds="http://schemas.openxmlformats.org/officeDocument/2006/customXml" ds:itemID="{4BD9B850-33FE-43D9-B469-C12FCA496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22CF4D-9565-4B86-A8C6-169590EAEBF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Classic conference presentation</Template>
  <TotalTime>400</TotalTime>
  <Words>248</Words>
  <Application>Microsoft Office PowerPoint</Application>
  <PresentationFormat>Widescreen</PresentationFormat>
  <Paragraphs>59</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Elephant Pro</vt:lpstr>
      <vt:lpstr>Office Theme</vt:lpstr>
      <vt:lpstr>From Meetings to Minutes</vt:lpstr>
      <vt:lpstr>Open Meetings Act</vt:lpstr>
      <vt:lpstr>Meeting Types</vt:lpstr>
      <vt:lpstr>Effective Meetings: Managing the Agenda</vt:lpstr>
      <vt:lpstr>Effective Minutes:  Concisely and Precisely Transferring Meeting Discussion to Meeting Minutes</vt:lpstr>
      <vt:lpstr>PowerPoint Presentation</vt:lpstr>
      <vt:lpstr>“Ideal” and “Non-ideal” Minutes Example(s) and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Meetings to Minutes</dc:title>
  <dc:creator>Angela Irwin</dc:creator>
  <cp:lastModifiedBy>Chris Oshelski</cp:lastModifiedBy>
  <cp:revision>9</cp:revision>
  <dcterms:created xsi:type="dcterms:W3CDTF">2022-10-06T15:14:58Z</dcterms:created>
  <dcterms:modified xsi:type="dcterms:W3CDTF">2022-11-09T13:25:50Z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